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80" r:id="rId4"/>
    <p:sldId id="281" r:id="rId5"/>
    <p:sldId id="282" r:id="rId6"/>
    <p:sldId id="284" r:id="rId7"/>
    <p:sldId id="258" r:id="rId8"/>
    <p:sldId id="285" r:id="rId9"/>
    <p:sldId id="286" r:id="rId10"/>
    <p:sldId id="274" r:id="rId11"/>
    <p:sldId id="266" r:id="rId12"/>
    <p:sldId id="287" r:id="rId13"/>
    <p:sldId id="288" r:id="rId14"/>
    <p:sldId id="260" r:id="rId15"/>
    <p:sldId id="278" r:id="rId16"/>
    <p:sldId id="259" r:id="rId17"/>
    <p:sldId id="267" r:id="rId18"/>
    <p:sldId id="261" r:id="rId19"/>
    <p:sldId id="299" r:id="rId20"/>
    <p:sldId id="302" r:id="rId21"/>
    <p:sldId id="291" r:id="rId22"/>
    <p:sldId id="303" r:id="rId23"/>
    <p:sldId id="304" r:id="rId24"/>
    <p:sldId id="301" r:id="rId25"/>
    <p:sldId id="305" r:id="rId26"/>
    <p:sldId id="306" r:id="rId27"/>
    <p:sldId id="308" r:id="rId28"/>
    <p:sldId id="307" r:id="rId29"/>
    <p:sldId id="309" r:id="rId30"/>
    <p:sldId id="310" r:id="rId31"/>
    <p:sldId id="311" r:id="rId32"/>
    <p:sldId id="314" r:id="rId33"/>
    <p:sldId id="312" r:id="rId34"/>
    <p:sldId id="290" r:id="rId35"/>
    <p:sldId id="292" r:id="rId36"/>
    <p:sldId id="300" r:id="rId37"/>
    <p:sldId id="293" r:id="rId38"/>
    <p:sldId id="279" r:id="rId39"/>
    <p:sldId id="294" r:id="rId40"/>
    <p:sldId id="295" r:id="rId41"/>
    <p:sldId id="296" r:id="rId42"/>
    <p:sldId id="297" r:id="rId43"/>
    <p:sldId id="298" r:id="rId44"/>
    <p:sldId id="265" r:id="rId45"/>
    <p:sldId id="268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8977E-428F-416D-98CD-4DCDD62D4F49}" v="683" dt="2019-10-11T14:41:00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107" autoAdjust="0"/>
  </p:normalViewPr>
  <p:slideViewPr>
    <p:cSldViewPr snapToGrid="0">
      <p:cViewPr varScale="1">
        <p:scale>
          <a:sx n="52" d="100"/>
          <a:sy n="52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Pasalskaya" userId="1d52fe7ac53186ca" providerId="LiveId" clId="{7388977E-428F-416D-98CD-4DCDD62D4F49}"/>
    <pc:docChg chg="undo redo custSel mod addSld delSld modSld sldOrd">
      <pc:chgData name="Lena Pasalskaya" userId="1d52fe7ac53186ca" providerId="LiveId" clId="{7388977E-428F-416D-98CD-4DCDD62D4F49}" dt="2019-10-11T14:42:31.242" v="4371" actId="2696"/>
      <pc:docMkLst>
        <pc:docMk/>
      </pc:docMkLst>
      <pc:sldChg chg="addSp delSp modSp mod setBg setClrOvrMap">
        <pc:chgData name="Lena Pasalskaya" userId="1d52fe7ac53186ca" providerId="LiveId" clId="{7388977E-428F-416D-98CD-4DCDD62D4F49}" dt="2019-10-09T21:17:58.882" v="1338" actId="26606"/>
        <pc:sldMkLst>
          <pc:docMk/>
          <pc:sldMk cId="1136529393" sldId="256"/>
        </pc:sldMkLst>
        <pc:spChg chg="mod ord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2" creationId="{B01F8C76-090A-44C2-9587-106E62CC2231}"/>
          </ac:spMkLst>
        </pc:spChg>
        <pc:spChg chg="mod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3" creationId="{A6C50D1C-62F4-4858-97DE-2B3B97419FC9}"/>
          </ac:spMkLst>
        </pc:spChg>
        <pc:spChg chg="add del">
          <ac:chgData name="Lena Pasalskaya" userId="1d52fe7ac53186ca" providerId="LiveId" clId="{7388977E-428F-416D-98CD-4DCDD62D4F49}" dt="2019-10-09T21:17:33.373" v="1336" actId="26606"/>
          <ac:spMkLst>
            <pc:docMk/>
            <pc:sldMk cId="1136529393" sldId="256"/>
            <ac:spMk id="12" creationId="{B672F332-AF08-46C6-94F0-77684310D7B7}"/>
          </ac:spMkLst>
        </pc:spChg>
        <pc:spChg chg="add del">
          <ac:chgData name="Lena Pasalskaya" userId="1d52fe7ac53186ca" providerId="LiveId" clId="{7388977E-428F-416D-98CD-4DCDD62D4F49}" dt="2019-10-09T21:16:48.307" v="1333" actId="26606"/>
          <ac:spMkLst>
            <pc:docMk/>
            <pc:sldMk cId="1136529393" sldId="256"/>
            <ac:spMk id="13" creationId="{053FB2EE-284F-4C87-AB3D-BBF87A9FAB97}"/>
          </ac:spMkLst>
        </pc:spChg>
        <pc:spChg chg="add del">
          <ac:chgData name="Lena Pasalskaya" userId="1d52fe7ac53186ca" providerId="LiveId" clId="{7388977E-428F-416D-98CD-4DCDD62D4F49}" dt="2019-10-09T21:17:33.373" v="1336" actId="26606"/>
          <ac:spMkLst>
            <pc:docMk/>
            <pc:sldMk cId="1136529393" sldId="256"/>
            <ac:spMk id="14" creationId="{34244EF8-D73A-40E1-BE73-D46E6B4B04ED}"/>
          </ac:spMkLst>
        </pc:spChg>
        <pc:spChg chg="add del">
          <ac:chgData name="Lena Pasalskaya" userId="1d52fe7ac53186ca" providerId="LiveId" clId="{7388977E-428F-416D-98CD-4DCDD62D4F49}" dt="2019-10-09T21:17:33.373" v="1336" actId="26606"/>
          <ac:spMkLst>
            <pc:docMk/>
            <pc:sldMk cId="1136529393" sldId="256"/>
            <ac:spMk id="15" creationId="{559AE206-7EBA-4D33-8BC9-9D8158553F0E}"/>
          </ac:spMkLst>
        </pc:spChg>
        <pc:spChg chg="add del">
          <ac:chgData name="Lena Pasalskaya" userId="1d52fe7ac53186ca" providerId="LiveId" clId="{7388977E-428F-416D-98CD-4DCDD62D4F49}" dt="2019-10-09T21:17:33.373" v="1336" actId="26606"/>
          <ac:spMkLst>
            <pc:docMk/>
            <pc:sldMk cId="1136529393" sldId="256"/>
            <ac:spMk id="16" creationId="{AB84D7E8-4ECB-42D7-ADBF-01689B0F24AE}"/>
          </ac:spMkLst>
        </pc:spChg>
        <pc:spChg chg="add del">
          <ac:chgData name="Lena Pasalskaya" userId="1d52fe7ac53186ca" providerId="LiveId" clId="{7388977E-428F-416D-98CD-4DCDD62D4F49}" dt="2019-10-09T21:17:33.373" v="1336" actId="26606"/>
          <ac:spMkLst>
            <pc:docMk/>
            <pc:sldMk cId="1136529393" sldId="256"/>
            <ac:spMk id="17" creationId="{6437D937-A7F1-4011-92B4-328E5BE1B166}"/>
          </ac:spMkLst>
        </pc:spChg>
        <pc:spChg chg="add del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23" creationId="{C66F2F30-5DC0-44A0-BFA6-E12F46ED16DA}"/>
          </ac:spMkLst>
        </pc:spChg>
        <pc:spChg chg="add del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25" creationId="{85872F57-7F42-4F97-8391-DDC8D0054C03}"/>
          </ac:spMkLst>
        </pc:spChg>
        <pc:spChg chg="add del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27" creationId="{04DC2037-48A0-4F22-B9D4-8EAEBC780AB4}"/>
          </ac:spMkLst>
        </pc:spChg>
        <pc:spChg chg="add del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29" creationId="{0006CBFD-ADA0-43D1-9332-9C34CA1C76ED}"/>
          </ac:spMkLst>
        </pc:spChg>
        <pc:spChg chg="add del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31" creationId="{2B931666-F28F-45F3-A074-66D2272D580B}"/>
          </ac:spMkLst>
        </pc:spChg>
        <pc:spChg chg="add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36" creationId="{559AE206-7EBA-4D33-8BC9-9D8158553F0E}"/>
          </ac:spMkLst>
        </pc:spChg>
        <pc:spChg chg="add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38" creationId="{6437D937-A7F1-4011-92B4-328E5BE1B166}"/>
          </ac:spMkLst>
        </pc:spChg>
        <pc:spChg chg="add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40" creationId="{B672F332-AF08-46C6-94F0-77684310D7B7}"/>
          </ac:spMkLst>
        </pc:spChg>
        <pc:spChg chg="add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42" creationId="{34244EF8-D73A-40E1-BE73-D46E6B4B04ED}"/>
          </ac:spMkLst>
        </pc:spChg>
        <pc:spChg chg="add">
          <ac:chgData name="Lena Pasalskaya" userId="1d52fe7ac53186ca" providerId="LiveId" clId="{7388977E-428F-416D-98CD-4DCDD62D4F49}" dt="2019-10-09T21:17:58.882" v="1338" actId="26606"/>
          <ac:spMkLst>
            <pc:docMk/>
            <pc:sldMk cId="1136529393" sldId="256"/>
            <ac:spMk id="44" creationId="{AB84D7E8-4ECB-42D7-ADBF-01689B0F24AE}"/>
          </ac:spMkLst>
        </pc:spChg>
        <pc:grpChg chg="add del">
          <ac:chgData name="Lena Pasalskaya" userId="1d52fe7ac53186ca" providerId="LiveId" clId="{7388977E-428F-416D-98CD-4DCDD62D4F49}" dt="2019-10-09T21:16:48.307" v="1333" actId="26606"/>
          <ac:grpSpMkLst>
            <pc:docMk/>
            <pc:sldMk cId="1136529393" sldId="256"/>
            <ac:grpSpMk id="8" creationId="{D2C4BFA1-2075-4901-9E24-E41D1FDD51FD}"/>
          </ac:grpSpMkLst>
        </pc:grpChg>
        <pc:cxnChg chg="add del">
          <ac:chgData name="Lena Pasalskaya" userId="1d52fe7ac53186ca" providerId="LiveId" clId="{7388977E-428F-416D-98CD-4DCDD62D4F49}" dt="2019-10-09T21:17:33.373" v="1336" actId="26606"/>
          <ac:cxnSpMkLst>
            <pc:docMk/>
            <pc:sldMk cId="1136529393" sldId="256"/>
            <ac:cxnSpMk id="18" creationId="{9E8E38ED-369A-44C2-B635-0BED0E48A6E8}"/>
          </ac:cxnSpMkLst>
        </pc:cxnChg>
        <pc:cxnChg chg="add">
          <ac:chgData name="Lena Pasalskaya" userId="1d52fe7ac53186ca" providerId="LiveId" clId="{7388977E-428F-416D-98CD-4DCDD62D4F49}" dt="2019-10-09T21:17:58.882" v="1338" actId="26606"/>
          <ac:cxnSpMkLst>
            <pc:docMk/>
            <pc:sldMk cId="1136529393" sldId="256"/>
            <ac:cxnSpMk id="46" creationId="{9E8E38ED-369A-44C2-B635-0BED0E48A6E8}"/>
          </ac:cxnSpMkLst>
        </pc:cxnChg>
      </pc:sldChg>
      <pc:sldChg chg="addSp delSp modSp mod setBg">
        <pc:chgData name="Lena Pasalskaya" userId="1d52fe7ac53186ca" providerId="LiveId" clId="{7388977E-428F-416D-98CD-4DCDD62D4F49}" dt="2019-10-09T21:25:46.696" v="1341"/>
        <pc:sldMkLst>
          <pc:docMk/>
          <pc:sldMk cId="2319689247" sldId="257"/>
        </pc:sldMkLst>
        <pc:spChg chg="mod">
          <ac:chgData name="Lena Pasalskaya" userId="1d52fe7ac53186ca" providerId="LiveId" clId="{7388977E-428F-416D-98CD-4DCDD62D4F49}" dt="2019-10-09T21:17:11.791" v="1335" actId="26606"/>
          <ac:spMkLst>
            <pc:docMk/>
            <pc:sldMk cId="2319689247" sldId="257"/>
            <ac:spMk id="2" creationId="{D6B29CC8-FD47-4B4A-985A-51087E933F21}"/>
          </ac:spMkLst>
        </pc:spChg>
        <pc:spChg chg="del mod">
          <ac:chgData name="Lena Pasalskaya" userId="1d52fe7ac53186ca" providerId="LiveId" clId="{7388977E-428F-416D-98CD-4DCDD62D4F49}" dt="2019-10-09T21:17:11.791" v="1335" actId="26606"/>
          <ac:spMkLst>
            <pc:docMk/>
            <pc:sldMk cId="2319689247" sldId="257"/>
            <ac:spMk id="3" creationId="{F7B95D34-0BB0-4563-94D5-85A51E533E47}"/>
          </ac:spMkLst>
        </pc:spChg>
        <pc:spChg chg="add del">
          <ac:chgData name="Lena Pasalskaya" userId="1d52fe7ac53186ca" providerId="LiveId" clId="{7388977E-428F-416D-98CD-4DCDD62D4F49}" dt="2019-10-09T21:03:41.051" v="1286"/>
          <ac:spMkLst>
            <pc:docMk/>
            <pc:sldMk cId="2319689247" sldId="257"/>
            <ac:spMk id="4" creationId="{53706093-C8C3-4EAB-BF6B-603134AC02F3}"/>
          </ac:spMkLst>
        </pc:spChg>
        <pc:spChg chg="add del">
          <ac:chgData name="Lena Pasalskaya" userId="1d52fe7ac53186ca" providerId="LiveId" clId="{7388977E-428F-416D-98CD-4DCDD62D4F49}" dt="2019-10-09T21:17:52.229" v="1337" actId="26606"/>
          <ac:spMkLst>
            <pc:docMk/>
            <pc:sldMk cId="2319689247" sldId="257"/>
            <ac:spMk id="10" creationId="{46C2E80F-49A6-4372-B103-219D417A55ED}"/>
          </ac:spMkLst>
        </pc:spChg>
        <pc:spChg chg="add">
          <ac:chgData name="Lena Pasalskaya" userId="1d52fe7ac53186ca" providerId="LiveId" clId="{7388977E-428F-416D-98CD-4DCDD62D4F49}" dt="2019-10-09T21:17:52.229" v="1337" actId="26606"/>
          <ac:spMkLst>
            <pc:docMk/>
            <pc:sldMk cId="2319689247" sldId="257"/>
            <ac:spMk id="15" creationId="{46C2E80F-49A6-4372-B103-219D417A55ED}"/>
          </ac:spMkLst>
        </pc:spChg>
        <pc:graphicFrameChg chg="add mod modGraphic">
          <ac:chgData name="Lena Pasalskaya" userId="1d52fe7ac53186ca" providerId="LiveId" clId="{7388977E-428F-416D-98CD-4DCDD62D4F49}" dt="2019-10-09T21:25:46.696" v="1341"/>
          <ac:graphicFrameMkLst>
            <pc:docMk/>
            <pc:sldMk cId="2319689247" sldId="257"/>
            <ac:graphicFrameMk id="5" creationId="{FAF6F9A3-4A0B-47A3-9025-4EBFB488C64C}"/>
          </ac:graphicFrameMkLst>
        </pc:graphicFrameChg>
      </pc:sldChg>
      <pc:sldChg chg="addSp delSp modSp mod ord setBg modNotesTx">
        <pc:chgData name="Lena Pasalskaya" userId="1d52fe7ac53186ca" providerId="LiveId" clId="{7388977E-428F-416D-98CD-4DCDD62D4F49}" dt="2019-10-10T07:11:02.677" v="3828"/>
        <pc:sldMkLst>
          <pc:docMk/>
          <pc:sldMk cId="72791175" sldId="258"/>
        </pc:sldMkLst>
        <pc:spChg chg="mod">
          <ac:chgData name="Lena Pasalskaya" userId="1d52fe7ac53186ca" providerId="LiveId" clId="{7388977E-428F-416D-98CD-4DCDD62D4F49}" dt="2019-10-09T21:26:20.058" v="1342" actId="26606"/>
          <ac:spMkLst>
            <pc:docMk/>
            <pc:sldMk cId="72791175" sldId="258"/>
            <ac:spMk id="2" creationId="{5BF00DC2-A43F-4DE3-97C9-B5C3F70A17DB}"/>
          </ac:spMkLst>
        </pc:spChg>
        <pc:spChg chg="del">
          <ac:chgData name="Lena Pasalskaya" userId="1d52fe7ac53186ca" providerId="LiveId" clId="{7388977E-428F-416D-98CD-4DCDD62D4F49}" dt="2019-10-09T21:26:20.058" v="1342" actId="26606"/>
          <ac:spMkLst>
            <pc:docMk/>
            <pc:sldMk cId="72791175" sldId="258"/>
            <ac:spMk id="3" creationId="{47AF5ADC-1ED9-4A34-B94B-C2424314CE73}"/>
          </ac:spMkLst>
        </pc:spChg>
        <pc:spChg chg="add">
          <ac:chgData name="Lena Pasalskaya" userId="1d52fe7ac53186ca" providerId="LiveId" clId="{7388977E-428F-416D-98CD-4DCDD62D4F49}" dt="2019-10-09T21:26:20.058" v="1342" actId="26606"/>
          <ac:spMkLst>
            <pc:docMk/>
            <pc:sldMk cId="72791175" sldId="258"/>
            <ac:spMk id="10" creationId="{46C2E80F-49A6-4372-B103-219D417A55ED}"/>
          </ac:spMkLst>
        </pc:spChg>
        <pc:graphicFrameChg chg="add mod">
          <ac:chgData name="Lena Pasalskaya" userId="1d52fe7ac53186ca" providerId="LiveId" clId="{7388977E-428F-416D-98CD-4DCDD62D4F49}" dt="2019-10-10T05:02:07.001" v="2324" actId="403"/>
          <ac:graphicFrameMkLst>
            <pc:docMk/>
            <pc:sldMk cId="72791175" sldId="258"/>
            <ac:graphicFrameMk id="5" creationId="{55350BC5-C7D4-4FC9-A2BE-68AE06C5C18D}"/>
          </ac:graphicFrameMkLst>
        </pc:graphicFrameChg>
      </pc:sldChg>
      <pc:sldChg chg="addSp modSp">
        <pc:chgData name="Lena Pasalskaya" userId="1d52fe7ac53186ca" providerId="LiveId" clId="{7388977E-428F-416D-98CD-4DCDD62D4F49}" dt="2019-10-10T04:38:17.717" v="1862" actId="20577"/>
        <pc:sldMkLst>
          <pc:docMk/>
          <pc:sldMk cId="4067235562" sldId="259"/>
        </pc:sldMkLst>
        <pc:spChg chg="mod">
          <ac:chgData name="Lena Pasalskaya" userId="1d52fe7ac53186ca" providerId="LiveId" clId="{7388977E-428F-416D-98CD-4DCDD62D4F49}" dt="2019-10-09T22:19:07.372" v="1644" actId="207"/>
          <ac:spMkLst>
            <pc:docMk/>
            <pc:sldMk cId="4067235562" sldId="259"/>
            <ac:spMk id="2" creationId="{2BD0DF49-A42E-4E3E-81FE-1EF0E9A406F4}"/>
          </ac:spMkLst>
        </pc:spChg>
        <pc:spChg chg="mod">
          <ac:chgData name="Lena Pasalskaya" userId="1d52fe7ac53186ca" providerId="LiveId" clId="{7388977E-428F-416D-98CD-4DCDD62D4F49}" dt="2019-10-09T22:22:56.096" v="1727" actId="20577"/>
          <ac:spMkLst>
            <pc:docMk/>
            <pc:sldMk cId="4067235562" sldId="259"/>
            <ac:spMk id="3" creationId="{9ED8B1ED-AD2F-4BFE-950C-03B7E02CEF7F}"/>
          </ac:spMkLst>
        </pc:spChg>
        <pc:spChg chg="add mod">
          <ac:chgData name="Lena Pasalskaya" userId="1d52fe7ac53186ca" providerId="LiveId" clId="{7388977E-428F-416D-98CD-4DCDD62D4F49}" dt="2019-10-09T22:21:24.448" v="1696" actId="20577"/>
          <ac:spMkLst>
            <pc:docMk/>
            <pc:sldMk cId="4067235562" sldId="259"/>
            <ac:spMk id="4" creationId="{50262912-A0E8-474A-B3E4-65E5616E1684}"/>
          </ac:spMkLst>
        </pc:spChg>
        <pc:spChg chg="add mod">
          <ac:chgData name="Lena Pasalskaya" userId="1d52fe7ac53186ca" providerId="LiveId" clId="{7388977E-428F-416D-98CD-4DCDD62D4F49}" dt="2019-10-09T22:21:37.915" v="1716" actId="20577"/>
          <ac:spMkLst>
            <pc:docMk/>
            <pc:sldMk cId="4067235562" sldId="259"/>
            <ac:spMk id="5" creationId="{18AF9606-7B48-41D2-ADB8-D87834927D75}"/>
          </ac:spMkLst>
        </pc:spChg>
        <pc:spChg chg="add mod">
          <ac:chgData name="Lena Pasalskaya" userId="1d52fe7ac53186ca" providerId="LiveId" clId="{7388977E-428F-416D-98CD-4DCDD62D4F49}" dt="2019-10-10T04:38:17.717" v="1862" actId="20577"/>
          <ac:spMkLst>
            <pc:docMk/>
            <pc:sldMk cId="4067235562" sldId="259"/>
            <ac:spMk id="6" creationId="{C7EC1174-9B20-41B6-BE04-174D2DA5A351}"/>
          </ac:spMkLst>
        </pc:spChg>
      </pc:sldChg>
      <pc:sldChg chg="addSp delSp modSp mod ord setBg">
        <pc:chgData name="Lena Pasalskaya" userId="1d52fe7ac53186ca" providerId="LiveId" clId="{7388977E-428F-416D-98CD-4DCDD62D4F49}" dt="2019-10-10T07:15:09.383" v="3994"/>
        <pc:sldMkLst>
          <pc:docMk/>
          <pc:sldMk cId="1174254417" sldId="260"/>
        </pc:sldMkLst>
        <pc:spChg chg="mod">
          <ac:chgData name="Lena Pasalskaya" userId="1d52fe7ac53186ca" providerId="LiveId" clId="{7388977E-428F-416D-98CD-4DCDD62D4F49}" dt="2019-10-10T05:34:54.877" v="2731" actId="26606"/>
          <ac:spMkLst>
            <pc:docMk/>
            <pc:sldMk cId="1174254417" sldId="260"/>
            <ac:spMk id="2" creationId="{7072CE54-CCE6-478B-BC25-F032EC6B6DAD}"/>
          </ac:spMkLst>
        </pc:spChg>
        <pc:spChg chg="add del">
          <ac:chgData name="Lena Pasalskaya" userId="1d52fe7ac53186ca" providerId="LiveId" clId="{7388977E-428F-416D-98CD-4DCDD62D4F49}" dt="2019-10-10T05:34:54.877" v="2731" actId="26606"/>
          <ac:spMkLst>
            <pc:docMk/>
            <pc:sldMk cId="1174254417" sldId="260"/>
            <ac:spMk id="3" creationId="{D9040DBA-0524-4CCA-8BAF-54687F9747D7}"/>
          </ac:spMkLst>
        </pc:spChg>
        <pc:spChg chg="add del">
          <ac:chgData name="Lena Pasalskaya" userId="1d52fe7ac53186ca" providerId="LiveId" clId="{7388977E-428F-416D-98CD-4DCDD62D4F49}" dt="2019-10-10T05:33:57.703" v="2690" actId="26606"/>
          <ac:spMkLst>
            <pc:docMk/>
            <pc:sldMk cId="1174254417" sldId="260"/>
            <ac:spMk id="10" creationId="{BE95D989-81FA-4BAD-9AD5-E46CEDA91B36}"/>
          </ac:spMkLst>
        </pc:spChg>
        <pc:spChg chg="add del">
          <ac:chgData name="Lena Pasalskaya" userId="1d52fe7ac53186ca" providerId="LiveId" clId="{7388977E-428F-416D-98CD-4DCDD62D4F49}" dt="2019-10-10T05:33:57.703" v="2690" actId="26606"/>
          <ac:spMkLst>
            <pc:docMk/>
            <pc:sldMk cId="1174254417" sldId="260"/>
            <ac:spMk id="12" creationId="{156189E5-8A3E-4CFD-B71B-CCD0F8495E56}"/>
          </ac:spMkLst>
        </pc:spChg>
        <pc:spChg chg="add del">
          <ac:chgData name="Lena Pasalskaya" userId="1d52fe7ac53186ca" providerId="LiveId" clId="{7388977E-428F-416D-98CD-4DCDD62D4F49}" dt="2019-10-10T05:34:54.877" v="2731" actId="26606"/>
          <ac:spMkLst>
            <pc:docMk/>
            <pc:sldMk cId="1174254417" sldId="260"/>
            <ac:spMk id="14" creationId="{46C2E80F-49A6-4372-B103-219D417A55ED}"/>
          </ac:spMkLst>
        </pc:spChg>
        <pc:graphicFrameChg chg="add del">
          <ac:chgData name="Lena Pasalskaya" userId="1d52fe7ac53186ca" providerId="LiveId" clId="{7388977E-428F-416D-98CD-4DCDD62D4F49}" dt="2019-10-10T05:33:57.703" v="2690" actId="26606"/>
          <ac:graphicFrameMkLst>
            <pc:docMk/>
            <pc:sldMk cId="1174254417" sldId="260"/>
            <ac:graphicFrameMk id="5" creationId="{65996E6D-CC1A-4C21-8CEA-DC45151251E8}"/>
          </ac:graphicFrameMkLst>
        </pc:graphicFrameChg>
        <pc:graphicFrameChg chg="add del mod">
          <ac:chgData name="Lena Pasalskaya" userId="1d52fe7ac53186ca" providerId="LiveId" clId="{7388977E-428F-416D-98CD-4DCDD62D4F49}" dt="2019-10-10T05:43:28.747" v="2813"/>
          <ac:graphicFrameMkLst>
            <pc:docMk/>
            <pc:sldMk cId="1174254417" sldId="260"/>
            <ac:graphicFrameMk id="15" creationId="{207A420B-ABA1-4D69-AAC3-07E4FF0C7329}"/>
          </ac:graphicFrameMkLst>
        </pc:graphicFrameChg>
      </pc:sldChg>
      <pc:sldChg chg="addSp delSp modSp mod setBg setClrOvrMap">
        <pc:chgData name="Lena Pasalskaya" userId="1d52fe7ac53186ca" providerId="LiveId" clId="{7388977E-428F-416D-98CD-4DCDD62D4F49}" dt="2019-10-10T05:52:20.646" v="2848" actId="403"/>
        <pc:sldMkLst>
          <pc:docMk/>
          <pc:sldMk cId="2083523853" sldId="261"/>
        </pc:sldMkLst>
        <pc:spChg chg="mod">
          <ac:chgData name="Lena Pasalskaya" userId="1d52fe7ac53186ca" providerId="LiveId" clId="{7388977E-428F-416D-98CD-4DCDD62D4F49}" dt="2019-10-10T05:52:06.639" v="2845" actId="26606"/>
          <ac:spMkLst>
            <pc:docMk/>
            <pc:sldMk cId="2083523853" sldId="261"/>
            <ac:spMk id="2" creationId="{2782138D-095F-49FA-92CD-B3D133DE5F7A}"/>
          </ac:spMkLst>
        </pc:spChg>
        <pc:spChg chg="mod">
          <ac:chgData name="Lena Pasalskaya" userId="1d52fe7ac53186ca" providerId="LiveId" clId="{7388977E-428F-416D-98CD-4DCDD62D4F49}" dt="2019-10-10T05:52:20.646" v="2848" actId="403"/>
          <ac:spMkLst>
            <pc:docMk/>
            <pc:sldMk cId="2083523853" sldId="261"/>
            <ac:spMk id="3" creationId="{5D021111-3A0B-472F-B490-903EEC7635E5}"/>
          </ac:spMkLst>
        </pc:spChg>
        <pc:spChg chg="add">
          <ac:chgData name="Lena Pasalskaya" userId="1d52fe7ac53186ca" providerId="LiveId" clId="{7388977E-428F-416D-98CD-4DCDD62D4F49}" dt="2019-10-10T05:52:06.639" v="2845" actId="26606"/>
          <ac:spMkLst>
            <pc:docMk/>
            <pc:sldMk cId="2083523853" sldId="261"/>
            <ac:spMk id="8" creationId="{3A4F209C-C20E-4FA7-B241-1EF4F8D193B2}"/>
          </ac:spMkLst>
        </pc:spChg>
        <pc:spChg chg="add">
          <ac:chgData name="Lena Pasalskaya" userId="1d52fe7ac53186ca" providerId="LiveId" clId="{7388977E-428F-416D-98CD-4DCDD62D4F49}" dt="2019-10-10T05:52:06.639" v="2845" actId="26606"/>
          <ac:spMkLst>
            <pc:docMk/>
            <pc:sldMk cId="2083523853" sldId="261"/>
            <ac:spMk id="10" creationId="{E4564234-45B0-4ED8-A9E2-199C00173276}"/>
          </ac:spMkLst>
        </pc:spChg>
        <pc:picChg chg="add del">
          <ac:chgData name="Lena Pasalskaya" userId="1d52fe7ac53186ca" providerId="LiveId" clId="{7388977E-428F-416D-98CD-4DCDD62D4F49}" dt="2019-10-09T22:56:04.862" v="1791"/>
          <ac:picMkLst>
            <pc:docMk/>
            <pc:sldMk cId="2083523853" sldId="261"/>
            <ac:picMk id="1026" creationId="{F46AF095-8D35-448A-A286-08C5C7A7323C}"/>
          </ac:picMkLst>
        </pc:picChg>
      </pc:sldChg>
      <pc:sldChg chg="modSp del ord">
        <pc:chgData name="Lena Pasalskaya" userId="1d52fe7ac53186ca" providerId="LiveId" clId="{7388977E-428F-416D-98CD-4DCDD62D4F49}" dt="2019-10-09T22:12:43.501" v="1614" actId="2696"/>
        <pc:sldMkLst>
          <pc:docMk/>
          <pc:sldMk cId="3477494715" sldId="262"/>
        </pc:sldMkLst>
        <pc:spChg chg="mod">
          <ac:chgData name="Lena Pasalskaya" userId="1d52fe7ac53186ca" providerId="LiveId" clId="{7388977E-428F-416D-98CD-4DCDD62D4F49}" dt="2019-09-29T18:31:14.656" v="13" actId="20577"/>
          <ac:spMkLst>
            <pc:docMk/>
            <pc:sldMk cId="3477494715" sldId="262"/>
            <ac:spMk id="2" creationId="{DD71843A-E140-4F68-BC4B-7CABF3EEFA64}"/>
          </ac:spMkLst>
        </pc:spChg>
      </pc:sldChg>
      <pc:sldChg chg="modSp del modTransition">
        <pc:chgData name="Lena Pasalskaya" userId="1d52fe7ac53186ca" providerId="LiveId" clId="{7388977E-428F-416D-98CD-4DCDD62D4F49}" dt="2019-10-11T14:41:20.106" v="4308" actId="2696"/>
        <pc:sldMkLst>
          <pc:docMk/>
          <pc:sldMk cId="1397475313" sldId="263"/>
        </pc:sldMkLst>
        <pc:spChg chg="mod">
          <ac:chgData name="Lena Pasalskaya" userId="1d52fe7ac53186ca" providerId="LiveId" clId="{7388977E-428F-416D-98CD-4DCDD62D4F49}" dt="2019-09-29T18:44:29.600" v="369" actId="20577"/>
          <ac:spMkLst>
            <pc:docMk/>
            <pc:sldMk cId="1397475313" sldId="263"/>
            <ac:spMk id="2" creationId="{3D0B5C93-E0DB-4EC3-BE52-8618875295B4}"/>
          </ac:spMkLst>
        </pc:spChg>
        <pc:spChg chg="mod">
          <ac:chgData name="Lena Pasalskaya" userId="1d52fe7ac53186ca" providerId="LiveId" clId="{7388977E-428F-416D-98CD-4DCDD62D4F49}" dt="2019-09-29T18:52:52.636" v="673" actId="20577"/>
          <ac:spMkLst>
            <pc:docMk/>
            <pc:sldMk cId="1397475313" sldId="263"/>
            <ac:spMk id="3" creationId="{1400FAD6-5314-40C0-965A-7108288BB7E7}"/>
          </ac:spMkLst>
        </pc:spChg>
      </pc:sldChg>
      <pc:sldChg chg="modSp del">
        <pc:chgData name="Lena Pasalskaya" userId="1d52fe7ac53186ca" providerId="LiveId" clId="{7388977E-428F-416D-98CD-4DCDD62D4F49}" dt="2019-10-11T14:41:25.055" v="4309" actId="2696"/>
        <pc:sldMkLst>
          <pc:docMk/>
          <pc:sldMk cId="1605816083" sldId="264"/>
        </pc:sldMkLst>
        <pc:spChg chg="mod">
          <ac:chgData name="Lena Pasalskaya" userId="1d52fe7ac53186ca" providerId="LiveId" clId="{7388977E-428F-416D-98CD-4DCDD62D4F49}" dt="2019-10-10T07:01:56.687" v="3389" actId="20577"/>
          <ac:spMkLst>
            <pc:docMk/>
            <pc:sldMk cId="1605816083" sldId="264"/>
            <ac:spMk id="2" creationId="{209DCB1F-2DBA-4798-A14D-2CA15099C953}"/>
          </ac:spMkLst>
        </pc:spChg>
        <pc:spChg chg="mod">
          <ac:chgData name="Lena Pasalskaya" userId="1d52fe7ac53186ca" providerId="LiveId" clId="{7388977E-428F-416D-98CD-4DCDD62D4F49}" dt="2019-09-29T18:49:12.951" v="616" actId="20577"/>
          <ac:spMkLst>
            <pc:docMk/>
            <pc:sldMk cId="1605816083" sldId="264"/>
            <ac:spMk id="3" creationId="{4086432C-4AA4-4ACA-806B-873CCB14F33D}"/>
          </ac:spMkLst>
        </pc:spChg>
      </pc:sldChg>
      <pc:sldChg chg="modSp">
        <pc:chgData name="Lena Pasalskaya" userId="1d52fe7ac53186ca" providerId="LiveId" clId="{7388977E-428F-416D-98CD-4DCDD62D4F49}" dt="2019-10-11T14:42:23.212" v="4370" actId="20577"/>
        <pc:sldMkLst>
          <pc:docMk/>
          <pc:sldMk cId="3673580205" sldId="265"/>
        </pc:sldMkLst>
        <pc:spChg chg="mod">
          <ac:chgData name="Lena Pasalskaya" userId="1d52fe7ac53186ca" providerId="LiveId" clId="{7388977E-428F-416D-98CD-4DCDD62D4F49}" dt="2019-09-29T18:54:54.214" v="684" actId="20577"/>
          <ac:spMkLst>
            <pc:docMk/>
            <pc:sldMk cId="3673580205" sldId="265"/>
            <ac:spMk id="2" creationId="{EDF23CA3-6F9A-463B-8DA3-8ED9DC5BB5FC}"/>
          </ac:spMkLst>
        </pc:spChg>
        <pc:spChg chg="mod">
          <ac:chgData name="Lena Pasalskaya" userId="1d52fe7ac53186ca" providerId="LiveId" clId="{7388977E-428F-416D-98CD-4DCDD62D4F49}" dt="2019-10-11T14:42:23.212" v="4370" actId="20577"/>
          <ac:spMkLst>
            <pc:docMk/>
            <pc:sldMk cId="3673580205" sldId="265"/>
            <ac:spMk id="3" creationId="{36AA79E6-22FE-4C46-8DD5-6908B50B32F8}"/>
          </ac:spMkLst>
        </pc:spChg>
      </pc:sldChg>
      <pc:sldChg chg="addSp modSp add mod setBg setClrOvrMap">
        <pc:chgData name="Lena Pasalskaya" userId="1d52fe7ac53186ca" providerId="LiveId" clId="{7388977E-428F-416D-98CD-4DCDD62D4F49}" dt="2019-10-10T05:21:56.934" v="2668" actId="403"/>
        <pc:sldMkLst>
          <pc:docMk/>
          <pc:sldMk cId="2939721287" sldId="266"/>
        </pc:sldMkLst>
        <pc:spChg chg="mod">
          <ac:chgData name="Lena Pasalskaya" userId="1d52fe7ac53186ca" providerId="LiveId" clId="{7388977E-428F-416D-98CD-4DCDD62D4F49}" dt="2019-10-10T05:21:48.366" v="2664" actId="26606"/>
          <ac:spMkLst>
            <pc:docMk/>
            <pc:sldMk cId="2939721287" sldId="266"/>
            <ac:spMk id="2" creationId="{B952C508-C361-4CD6-8673-32DF0F2891DE}"/>
          </ac:spMkLst>
        </pc:spChg>
        <pc:spChg chg="mod">
          <ac:chgData name="Lena Pasalskaya" userId="1d52fe7ac53186ca" providerId="LiveId" clId="{7388977E-428F-416D-98CD-4DCDD62D4F49}" dt="2019-10-10T05:21:56.934" v="2668" actId="403"/>
          <ac:spMkLst>
            <pc:docMk/>
            <pc:sldMk cId="2939721287" sldId="266"/>
            <ac:spMk id="3" creationId="{A28C5DDF-19C4-483C-BDB5-6C8A3DBBD049}"/>
          </ac:spMkLst>
        </pc:spChg>
        <pc:spChg chg="add">
          <ac:chgData name="Lena Pasalskaya" userId="1d52fe7ac53186ca" providerId="LiveId" clId="{7388977E-428F-416D-98CD-4DCDD62D4F49}" dt="2019-10-10T05:21:48.366" v="2664" actId="26606"/>
          <ac:spMkLst>
            <pc:docMk/>
            <pc:sldMk cId="2939721287" sldId="266"/>
            <ac:spMk id="8" creationId="{3A4F209C-C20E-4FA7-B241-1EF4F8D193B2}"/>
          </ac:spMkLst>
        </pc:spChg>
        <pc:spChg chg="add">
          <ac:chgData name="Lena Pasalskaya" userId="1d52fe7ac53186ca" providerId="LiveId" clId="{7388977E-428F-416D-98CD-4DCDD62D4F49}" dt="2019-10-10T05:21:48.366" v="2664" actId="26606"/>
          <ac:spMkLst>
            <pc:docMk/>
            <pc:sldMk cId="2939721287" sldId="266"/>
            <ac:spMk id="10" creationId="{E4564234-45B0-4ED8-A9E2-199C00173276}"/>
          </ac:spMkLst>
        </pc:spChg>
      </pc:sldChg>
      <pc:sldChg chg="addSp modSp add mod setBg setClrOvrMap">
        <pc:chgData name="Lena Pasalskaya" userId="1d52fe7ac53186ca" providerId="LiveId" clId="{7388977E-428F-416D-98CD-4DCDD62D4F49}" dt="2019-10-10T07:08:51.662" v="3699" actId="20577"/>
        <pc:sldMkLst>
          <pc:docMk/>
          <pc:sldMk cId="1491336810" sldId="267"/>
        </pc:sldMkLst>
        <pc:spChg chg="mod">
          <ac:chgData name="Lena Pasalskaya" userId="1d52fe7ac53186ca" providerId="LiveId" clId="{7388977E-428F-416D-98CD-4DCDD62D4F49}" dt="2019-10-10T05:46:04.790" v="2814" actId="26606"/>
          <ac:spMkLst>
            <pc:docMk/>
            <pc:sldMk cId="1491336810" sldId="267"/>
            <ac:spMk id="2" creationId="{ECA3D123-41B2-45B4-90D8-09647CB9CFC7}"/>
          </ac:spMkLst>
        </pc:spChg>
        <pc:spChg chg="mod">
          <ac:chgData name="Lena Pasalskaya" userId="1d52fe7ac53186ca" providerId="LiveId" clId="{7388977E-428F-416D-98CD-4DCDD62D4F49}" dt="2019-10-10T07:08:51.662" v="3699" actId="20577"/>
          <ac:spMkLst>
            <pc:docMk/>
            <pc:sldMk cId="1491336810" sldId="267"/>
            <ac:spMk id="3" creationId="{0F393C4A-EFCE-4F12-ADDC-D7E87FA9FDB3}"/>
          </ac:spMkLst>
        </pc:spChg>
        <pc:spChg chg="add">
          <ac:chgData name="Lena Pasalskaya" userId="1d52fe7ac53186ca" providerId="LiveId" clId="{7388977E-428F-416D-98CD-4DCDD62D4F49}" dt="2019-10-10T05:46:04.790" v="2814" actId="26606"/>
          <ac:spMkLst>
            <pc:docMk/>
            <pc:sldMk cId="1491336810" sldId="267"/>
            <ac:spMk id="8" creationId="{3A4F209C-C20E-4FA7-B241-1EF4F8D193B2}"/>
          </ac:spMkLst>
        </pc:spChg>
        <pc:spChg chg="add">
          <ac:chgData name="Lena Pasalskaya" userId="1d52fe7ac53186ca" providerId="LiveId" clId="{7388977E-428F-416D-98CD-4DCDD62D4F49}" dt="2019-10-10T05:46:04.790" v="2814" actId="26606"/>
          <ac:spMkLst>
            <pc:docMk/>
            <pc:sldMk cId="1491336810" sldId="267"/>
            <ac:spMk id="10" creationId="{E4564234-45B0-4ED8-A9E2-199C00173276}"/>
          </ac:spMkLst>
        </pc:spChg>
      </pc:sldChg>
      <pc:sldChg chg="modSp add">
        <pc:chgData name="Lena Pasalskaya" userId="1d52fe7ac53186ca" providerId="LiveId" clId="{7388977E-428F-416D-98CD-4DCDD62D4F49}" dt="2019-09-29T19:02:45.610" v="983" actId="20577"/>
        <pc:sldMkLst>
          <pc:docMk/>
          <pc:sldMk cId="3780733135" sldId="268"/>
        </pc:sldMkLst>
        <pc:spChg chg="mod">
          <ac:chgData name="Lena Pasalskaya" userId="1d52fe7ac53186ca" providerId="LiveId" clId="{7388977E-428F-416D-98CD-4DCDD62D4F49}" dt="2019-09-29T19:02:32.570" v="952" actId="20577"/>
          <ac:spMkLst>
            <pc:docMk/>
            <pc:sldMk cId="3780733135" sldId="268"/>
            <ac:spMk id="2" creationId="{D1279223-7CC6-4995-BE8E-AB16B35664E0}"/>
          </ac:spMkLst>
        </pc:spChg>
        <pc:spChg chg="mod">
          <ac:chgData name="Lena Pasalskaya" userId="1d52fe7ac53186ca" providerId="LiveId" clId="{7388977E-428F-416D-98CD-4DCDD62D4F49}" dt="2019-09-29T19:02:45.610" v="983" actId="20577"/>
          <ac:spMkLst>
            <pc:docMk/>
            <pc:sldMk cId="3780733135" sldId="268"/>
            <ac:spMk id="3" creationId="{2C856F97-B07F-48BF-BF2D-9CEE5840F027}"/>
          </ac:spMkLst>
        </pc:spChg>
      </pc:sldChg>
      <pc:sldChg chg="modSp add del">
        <pc:chgData name="Lena Pasalskaya" userId="1d52fe7ac53186ca" providerId="LiveId" clId="{7388977E-428F-416D-98CD-4DCDD62D4F49}" dt="2019-10-09T21:59:27.780" v="1595" actId="2696"/>
        <pc:sldMkLst>
          <pc:docMk/>
          <pc:sldMk cId="137742870" sldId="269"/>
        </pc:sldMkLst>
        <pc:spChg chg="mod">
          <ac:chgData name="Lena Pasalskaya" userId="1d52fe7ac53186ca" providerId="LiveId" clId="{7388977E-428F-416D-98CD-4DCDD62D4F49}" dt="2019-10-09T20:57:30.695" v="1145" actId="5793"/>
          <ac:spMkLst>
            <pc:docMk/>
            <pc:sldMk cId="137742870" sldId="269"/>
            <ac:spMk id="3" creationId="{A28C5DDF-19C4-483C-BDB5-6C8A3DBBD049}"/>
          </ac:spMkLst>
        </pc:spChg>
      </pc:sldChg>
      <pc:sldChg chg="add del">
        <pc:chgData name="Lena Pasalskaya" userId="1d52fe7ac53186ca" providerId="LiveId" clId="{7388977E-428F-416D-98CD-4DCDD62D4F49}" dt="2019-10-09T20:57:37.531" v="1146" actId="2696"/>
        <pc:sldMkLst>
          <pc:docMk/>
          <pc:sldMk cId="1181289436" sldId="270"/>
        </pc:sldMkLst>
      </pc:sldChg>
      <pc:sldChg chg="add del">
        <pc:chgData name="Lena Pasalskaya" userId="1d52fe7ac53186ca" providerId="LiveId" clId="{7388977E-428F-416D-98CD-4DCDD62D4F49}" dt="2019-10-09T21:59:29.157" v="1596" actId="2696"/>
        <pc:sldMkLst>
          <pc:docMk/>
          <pc:sldMk cId="1483034259" sldId="271"/>
        </pc:sldMkLst>
      </pc:sldChg>
      <pc:sldChg chg="modSp add del">
        <pc:chgData name="Lena Pasalskaya" userId="1d52fe7ac53186ca" providerId="LiveId" clId="{7388977E-428F-416D-98CD-4DCDD62D4F49}" dt="2019-10-09T21:51:14.314" v="1571" actId="2696"/>
        <pc:sldMkLst>
          <pc:docMk/>
          <pc:sldMk cId="3485697297" sldId="272"/>
        </pc:sldMkLst>
        <pc:spChg chg="mod">
          <ac:chgData name="Lena Pasalskaya" userId="1d52fe7ac53186ca" providerId="LiveId" clId="{7388977E-428F-416D-98CD-4DCDD62D4F49}" dt="2019-10-09T20:58:00.213" v="1185" actId="20577"/>
          <ac:spMkLst>
            <pc:docMk/>
            <pc:sldMk cId="3485697297" sldId="272"/>
            <ac:spMk id="2" creationId="{D80F76C3-CCE5-406B-A75E-F75B9E636316}"/>
          </ac:spMkLst>
        </pc:spChg>
        <pc:spChg chg="mod">
          <ac:chgData name="Lena Pasalskaya" userId="1d52fe7ac53186ca" providerId="LiveId" clId="{7388977E-428F-416D-98CD-4DCDD62D4F49}" dt="2019-10-09T21:42:52.826" v="1454" actId="12"/>
          <ac:spMkLst>
            <pc:docMk/>
            <pc:sldMk cId="3485697297" sldId="272"/>
            <ac:spMk id="3" creationId="{F724B8A2-8A1A-4343-BC9D-B45C0401A198}"/>
          </ac:spMkLst>
        </pc:spChg>
      </pc:sldChg>
      <pc:sldChg chg="addSp delSp modSp add del">
        <pc:chgData name="Lena Pasalskaya" userId="1d52fe7ac53186ca" providerId="LiveId" clId="{7388977E-428F-416D-98CD-4DCDD62D4F49}" dt="2019-10-11T14:42:31.242" v="4371" actId="2696"/>
        <pc:sldMkLst>
          <pc:docMk/>
          <pc:sldMk cId="3513592321" sldId="273"/>
        </pc:sldMkLst>
        <pc:spChg chg="mod">
          <ac:chgData name="Lena Pasalskaya" userId="1d52fe7ac53186ca" providerId="LiveId" clId="{7388977E-428F-416D-98CD-4DCDD62D4F49}" dt="2019-10-09T21:05:46.263" v="1329" actId="20577"/>
          <ac:spMkLst>
            <pc:docMk/>
            <pc:sldMk cId="3513592321" sldId="273"/>
            <ac:spMk id="2" creationId="{10C804F4-BE70-4616-B27D-530E9779A39E}"/>
          </ac:spMkLst>
        </pc:spChg>
        <pc:spChg chg="add del">
          <ac:chgData name="Lena Pasalskaya" userId="1d52fe7ac53186ca" providerId="LiveId" clId="{7388977E-428F-416D-98CD-4DCDD62D4F49}" dt="2019-10-09T21:16:19.313" v="1331" actId="931"/>
          <ac:spMkLst>
            <pc:docMk/>
            <pc:sldMk cId="3513592321" sldId="273"/>
            <ac:spMk id="3" creationId="{22DBDC3F-5D8A-4DB7-8420-F0F02A33738F}"/>
          </ac:spMkLst>
        </pc:spChg>
        <pc:picChg chg="add del mod">
          <ac:chgData name="Lena Pasalskaya" userId="1d52fe7ac53186ca" providerId="LiveId" clId="{7388977E-428F-416D-98CD-4DCDD62D4F49}" dt="2019-10-09T21:16:19.313" v="1331" actId="931"/>
          <ac:picMkLst>
            <pc:docMk/>
            <pc:sldMk cId="3513592321" sldId="273"/>
            <ac:picMk id="5" creationId="{576BB92C-DE1A-451F-9586-AC0916400B07}"/>
          </ac:picMkLst>
        </pc:picChg>
      </pc:sldChg>
      <pc:sldChg chg="modSp add ord setBg">
        <pc:chgData name="Lena Pasalskaya" userId="1d52fe7ac53186ca" providerId="LiveId" clId="{7388977E-428F-416D-98CD-4DCDD62D4F49}" dt="2019-10-09T21:54:28.066" v="1576"/>
        <pc:sldMkLst>
          <pc:docMk/>
          <pc:sldMk cId="1236540754" sldId="274"/>
        </pc:sldMkLst>
        <pc:spChg chg="mod">
          <ac:chgData name="Lena Pasalskaya" userId="1d52fe7ac53186ca" providerId="LiveId" clId="{7388977E-428F-416D-98CD-4DCDD62D4F49}" dt="2019-10-09T21:44:21.027" v="1483" actId="20577"/>
          <ac:spMkLst>
            <pc:docMk/>
            <pc:sldMk cId="1236540754" sldId="274"/>
            <ac:spMk id="2" creationId="{D6B29CC8-FD47-4B4A-985A-51087E933F21}"/>
          </ac:spMkLst>
        </pc:spChg>
        <pc:graphicFrameChg chg="mod">
          <ac:chgData name="Lena Pasalskaya" userId="1d52fe7ac53186ca" providerId="LiveId" clId="{7388977E-428F-416D-98CD-4DCDD62D4F49}" dt="2019-10-09T21:51:00.216" v="1570" actId="20577"/>
          <ac:graphicFrameMkLst>
            <pc:docMk/>
            <pc:sldMk cId="1236540754" sldId="274"/>
            <ac:graphicFrameMk id="5" creationId="{FAF6F9A3-4A0B-47A3-9025-4EBFB488C64C}"/>
          </ac:graphicFrameMkLst>
        </pc:graphicFrameChg>
      </pc:sldChg>
      <pc:sldChg chg="addSp delSp add del setBg delDesignElem">
        <pc:chgData name="Lena Pasalskaya" userId="1d52fe7ac53186ca" providerId="LiveId" clId="{7388977E-428F-416D-98CD-4DCDD62D4F49}" dt="2019-10-09T21:43:58.365" v="1457"/>
        <pc:sldMkLst>
          <pc:docMk/>
          <pc:sldMk cId="4008953466" sldId="274"/>
        </pc:sldMkLst>
        <pc:spChg chg="add del">
          <ac:chgData name="Lena Pasalskaya" userId="1d52fe7ac53186ca" providerId="LiveId" clId="{7388977E-428F-416D-98CD-4DCDD62D4F49}" dt="2019-10-09T21:43:58.365" v="1457"/>
          <ac:spMkLst>
            <pc:docMk/>
            <pc:sldMk cId="4008953466" sldId="274"/>
            <ac:spMk id="15" creationId="{46C2E80F-49A6-4372-B103-219D417A55ED}"/>
          </ac:spMkLst>
        </pc:spChg>
      </pc:sldChg>
      <pc:sldChg chg="modSp add del">
        <pc:chgData name="Lena Pasalskaya" userId="1d52fe7ac53186ca" providerId="LiveId" clId="{7388977E-428F-416D-98CD-4DCDD62D4F49}" dt="2019-10-09T22:12:22.408" v="1607" actId="2696"/>
        <pc:sldMkLst>
          <pc:docMk/>
          <pc:sldMk cId="2383103827" sldId="275"/>
        </pc:sldMkLst>
        <pc:spChg chg="mod">
          <ac:chgData name="Lena Pasalskaya" userId="1d52fe7ac53186ca" providerId="LiveId" clId="{7388977E-428F-416D-98CD-4DCDD62D4F49}" dt="2019-10-09T21:58:53.044" v="1586" actId="20577"/>
          <ac:spMkLst>
            <pc:docMk/>
            <pc:sldMk cId="2383103827" sldId="275"/>
            <ac:spMk id="3" creationId="{A28C5DDF-19C4-483C-BDB5-6C8A3DBBD049}"/>
          </ac:spMkLst>
        </pc:spChg>
      </pc:sldChg>
      <pc:sldChg chg="addSp modSp add del">
        <pc:chgData name="Lena Pasalskaya" userId="1d52fe7ac53186ca" providerId="LiveId" clId="{7388977E-428F-416D-98CD-4DCDD62D4F49}" dt="2019-10-10T05:23:19.593" v="2687" actId="2696"/>
        <pc:sldMkLst>
          <pc:docMk/>
          <pc:sldMk cId="3962854848" sldId="276"/>
        </pc:sldMkLst>
        <pc:spChg chg="mod">
          <ac:chgData name="Lena Pasalskaya" userId="1d52fe7ac53186ca" providerId="LiveId" clId="{7388977E-428F-416D-98CD-4DCDD62D4F49}" dt="2019-10-09T22:12:30.609" v="1613" actId="20577"/>
          <ac:spMkLst>
            <pc:docMk/>
            <pc:sldMk cId="3962854848" sldId="276"/>
            <ac:spMk id="3" creationId="{A28C5DDF-19C4-483C-BDB5-6C8A3DBBD049}"/>
          </ac:spMkLst>
        </pc:spChg>
        <pc:picChg chg="add mod modCrop">
          <ac:chgData name="Lena Pasalskaya" userId="1d52fe7ac53186ca" providerId="LiveId" clId="{7388977E-428F-416D-98CD-4DCDD62D4F49}" dt="2019-10-09T22:12:08.057" v="1605" actId="1076"/>
          <ac:picMkLst>
            <pc:docMk/>
            <pc:sldMk cId="3962854848" sldId="276"/>
            <ac:picMk id="5" creationId="{5F76F5DB-6B34-4C4E-9E25-D539D3171380}"/>
          </ac:picMkLst>
        </pc:picChg>
      </pc:sldChg>
      <pc:sldChg chg="add del">
        <pc:chgData name="Lena Pasalskaya" userId="1d52fe7ac53186ca" providerId="LiveId" clId="{7388977E-428F-416D-98CD-4DCDD62D4F49}" dt="2019-10-10T05:34:53.324" v="2730" actId="2696"/>
        <pc:sldMkLst>
          <pc:docMk/>
          <pc:sldMk cId="3293313387" sldId="277"/>
        </pc:sldMkLst>
      </pc:sldChg>
      <pc:sldChg chg="addSp delSp modSp add mod setBg">
        <pc:chgData name="Lena Pasalskaya" userId="1d52fe7ac53186ca" providerId="LiveId" clId="{7388977E-428F-416D-98CD-4DCDD62D4F49}" dt="2019-10-09T22:57:19.009" v="1809" actId="26606"/>
        <pc:sldMkLst>
          <pc:docMk/>
          <pc:sldMk cId="287195537" sldId="278"/>
        </pc:sldMkLst>
        <pc:spChg chg="mod">
          <ac:chgData name="Lena Pasalskaya" userId="1d52fe7ac53186ca" providerId="LiveId" clId="{7388977E-428F-416D-98CD-4DCDD62D4F49}" dt="2019-10-09T22:57:19.009" v="1809" actId="26606"/>
          <ac:spMkLst>
            <pc:docMk/>
            <pc:sldMk cId="287195537" sldId="278"/>
            <ac:spMk id="2" creationId="{423818AD-F6BB-42BC-BDFC-46BCE098909E}"/>
          </ac:spMkLst>
        </pc:spChg>
        <pc:spChg chg="del">
          <ac:chgData name="Lena Pasalskaya" userId="1d52fe7ac53186ca" providerId="LiveId" clId="{7388977E-428F-416D-98CD-4DCDD62D4F49}" dt="2019-10-09T22:17:14.998" v="1641" actId="478"/>
          <ac:spMkLst>
            <pc:docMk/>
            <pc:sldMk cId="287195537" sldId="278"/>
            <ac:spMk id="3" creationId="{F7A5A881-4101-4FEA-9E4D-0521E8A9206D}"/>
          </ac:spMkLst>
        </pc:spChg>
        <pc:spChg chg="add">
          <ac:chgData name="Lena Pasalskaya" userId="1d52fe7ac53186ca" providerId="LiveId" clId="{7388977E-428F-416D-98CD-4DCDD62D4F49}" dt="2019-10-09T22:57:19.009" v="1809" actId="26606"/>
          <ac:spMkLst>
            <pc:docMk/>
            <pc:sldMk cId="287195537" sldId="278"/>
            <ac:spMk id="9" creationId="{823AC064-BC96-4F32-8AE1-B2FD38754823}"/>
          </ac:spMkLst>
        </pc:spChg>
        <pc:picChg chg="add mod">
          <ac:chgData name="Lena Pasalskaya" userId="1d52fe7ac53186ca" providerId="LiveId" clId="{7388977E-428F-416D-98CD-4DCDD62D4F49}" dt="2019-10-09T22:57:19.009" v="1809" actId="26606"/>
          <ac:picMkLst>
            <pc:docMk/>
            <pc:sldMk cId="287195537" sldId="278"/>
            <ac:picMk id="4" creationId="{6803AA03-EFAE-46BB-86B5-DD4904F588EA}"/>
          </ac:picMkLst>
        </pc:picChg>
        <pc:cxnChg chg="add">
          <ac:chgData name="Lena Pasalskaya" userId="1d52fe7ac53186ca" providerId="LiveId" clId="{7388977E-428F-416D-98CD-4DCDD62D4F49}" dt="2019-10-09T22:57:19.009" v="1809" actId="26606"/>
          <ac:cxnSpMkLst>
            <pc:docMk/>
            <pc:sldMk cId="287195537" sldId="278"/>
            <ac:cxnSpMk id="11" creationId="{7E7C77BC-7138-40B1-A15B-20F57A494629}"/>
          </ac:cxnSpMkLst>
        </pc:cxnChg>
      </pc:sldChg>
      <pc:sldChg chg="add del">
        <pc:chgData name="Lena Pasalskaya" userId="1d52fe7ac53186ca" providerId="LiveId" clId="{7388977E-428F-416D-98CD-4DCDD62D4F49}" dt="2019-10-09T22:30:25.481" v="1789" actId="2696"/>
        <pc:sldMkLst>
          <pc:docMk/>
          <pc:sldMk cId="920359083" sldId="279"/>
        </pc:sldMkLst>
      </pc:sldChg>
      <pc:sldChg chg="addSp modSp add mod setBg setClrOvrMap">
        <pc:chgData name="Lena Pasalskaya" userId="1d52fe7ac53186ca" providerId="LiveId" clId="{7388977E-428F-416D-98CD-4DCDD62D4F49}" dt="2019-10-10T06:00:17.204" v="3188" actId="5793"/>
        <pc:sldMkLst>
          <pc:docMk/>
          <pc:sldMk cId="4048975549" sldId="279"/>
        </pc:sldMkLst>
        <pc:spChg chg="mod">
          <ac:chgData name="Lena Pasalskaya" userId="1d52fe7ac53186ca" providerId="LiveId" clId="{7388977E-428F-416D-98CD-4DCDD62D4F49}" dt="2019-10-10T05:58:27.671" v="3148" actId="26606"/>
          <ac:spMkLst>
            <pc:docMk/>
            <pc:sldMk cId="4048975549" sldId="279"/>
            <ac:spMk id="2" creationId="{BB950756-892E-4CAA-869F-263BAB0854E2}"/>
          </ac:spMkLst>
        </pc:spChg>
        <pc:spChg chg="mod">
          <ac:chgData name="Lena Pasalskaya" userId="1d52fe7ac53186ca" providerId="LiveId" clId="{7388977E-428F-416D-98CD-4DCDD62D4F49}" dt="2019-10-10T06:00:17.204" v="3188" actId="5793"/>
          <ac:spMkLst>
            <pc:docMk/>
            <pc:sldMk cId="4048975549" sldId="279"/>
            <ac:spMk id="3" creationId="{5062B05B-918C-41AD-B811-F1A3EDE0F403}"/>
          </ac:spMkLst>
        </pc:spChg>
        <pc:spChg chg="add">
          <ac:chgData name="Lena Pasalskaya" userId="1d52fe7ac53186ca" providerId="LiveId" clId="{7388977E-428F-416D-98CD-4DCDD62D4F49}" dt="2019-10-10T05:58:27.671" v="3148" actId="26606"/>
          <ac:spMkLst>
            <pc:docMk/>
            <pc:sldMk cId="4048975549" sldId="279"/>
            <ac:spMk id="8" creationId="{3A4F209C-C20E-4FA7-B241-1EF4F8D193B2}"/>
          </ac:spMkLst>
        </pc:spChg>
        <pc:spChg chg="add">
          <ac:chgData name="Lena Pasalskaya" userId="1d52fe7ac53186ca" providerId="LiveId" clId="{7388977E-428F-416D-98CD-4DCDD62D4F49}" dt="2019-10-10T05:58:27.671" v="3148" actId="26606"/>
          <ac:spMkLst>
            <pc:docMk/>
            <pc:sldMk cId="4048975549" sldId="279"/>
            <ac:spMk id="10" creationId="{E4564234-45B0-4ED8-A9E2-199C00173276}"/>
          </ac:spMkLst>
        </pc:spChg>
      </pc:sldChg>
      <pc:sldChg chg="add del">
        <pc:chgData name="Lena Pasalskaya" userId="1d52fe7ac53186ca" providerId="LiveId" clId="{7388977E-428F-416D-98CD-4DCDD62D4F49}" dt="2019-10-09T22:30:24.634" v="1788" actId="2696"/>
        <pc:sldMkLst>
          <pc:docMk/>
          <pc:sldMk cId="1895570653" sldId="280"/>
        </pc:sldMkLst>
      </pc:sldChg>
      <pc:sldChg chg="addSp delSp modSp add mod setBg setClrOvrMap">
        <pc:chgData name="Lena Pasalskaya" userId="1d52fe7ac53186ca" providerId="LiveId" clId="{7388977E-428F-416D-98CD-4DCDD62D4F49}" dt="2019-10-10T04:40:16.222" v="1917" actId="26606"/>
        <pc:sldMkLst>
          <pc:docMk/>
          <pc:sldMk cId="2372866228" sldId="280"/>
        </pc:sldMkLst>
        <pc:spChg chg="mod">
          <ac:chgData name="Lena Pasalskaya" userId="1d52fe7ac53186ca" providerId="LiveId" clId="{7388977E-428F-416D-98CD-4DCDD62D4F49}" dt="2019-10-10T04:40:16.222" v="1917" actId="26606"/>
          <ac:spMkLst>
            <pc:docMk/>
            <pc:sldMk cId="2372866228" sldId="280"/>
            <ac:spMk id="2" creationId="{FA54A5AA-7DD3-4E3C-95A8-E63CBEB5849A}"/>
          </ac:spMkLst>
        </pc:spChg>
        <pc:spChg chg="del">
          <ac:chgData name="Lena Pasalskaya" userId="1d52fe7ac53186ca" providerId="LiveId" clId="{7388977E-428F-416D-98CD-4DCDD62D4F49}" dt="2019-10-10T04:40:16.222" v="1917" actId="26606"/>
          <ac:spMkLst>
            <pc:docMk/>
            <pc:sldMk cId="2372866228" sldId="280"/>
            <ac:spMk id="3" creationId="{D30B954D-5543-45D6-AF49-F81043955F8C}"/>
          </ac:spMkLst>
        </pc:spChg>
        <pc:spChg chg="add">
          <ac:chgData name="Lena Pasalskaya" userId="1d52fe7ac53186ca" providerId="LiveId" clId="{7388977E-428F-416D-98CD-4DCDD62D4F49}" dt="2019-10-10T04:40:16.222" v="1917" actId="26606"/>
          <ac:spMkLst>
            <pc:docMk/>
            <pc:sldMk cId="2372866228" sldId="280"/>
            <ac:spMk id="8" creationId="{2A8AA5BC-4F7A-4226-8F99-6D824B226A97}"/>
          </ac:spMkLst>
        </pc:spChg>
        <pc:spChg chg="add">
          <ac:chgData name="Lena Pasalskaya" userId="1d52fe7ac53186ca" providerId="LiveId" clId="{7388977E-428F-416D-98CD-4DCDD62D4F49}" dt="2019-10-10T04:40:16.222" v="1917" actId="26606"/>
          <ac:spMkLst>
            <pc:docMk/>
            <pc:sldMk cId="2372866228" sldId="280"/>
            <ac:spMk id="10" creationId="{3E5445C6-DD42-4979-86FF-03730E8C6DB0}"/>
          </ac:spMkLst>
        </pc:spChg>
        <pc:cxnChg chg="add">
          <ac:chgData name="Lena Pasalskaya" userId="1d52fe7ac53186ca" providerId="LiveId" clId="{7388977E-428F-416D-98CD-4DCDD62D4F49}" dt="2019-10-10T04:40:16.222" v="1917" actId="26606"/>
          <ac:cxnSpMkLst>
            <pc:docMk/>
            <pc:sldMk cId="2372866228" sldId="280"/>
            <ac:cxnSpMk id="12" creationId="{45000665-DFC7-417E-8FD7-516A0F15C975}"/>
          </ac:cxnSpMkLst>
        </pc:cxnChg>
      </pc:sldChg>
      <pc:sldChg chg="addSp delSp modSp add mod setBg">
        <pc:chgData name="Lena Pasalskaya" userId="1d52fe7ac53186ca" providerId="LiveId" clId="{7388977E-428F-416D-98CD-4DCDD62D4F49}" dt="2019-10-10T04:54:25.461" v="2218" actId="313"/>
        <pc:sldMkLst>
          <pc:docMk/>
          <pc:sldMk cId="2268872813" sldId="281"/>
        </pc:sldMkLst>
        <pc:spChg chg="mod">
          <ac:chgData name="Lena Pasalskaya" userId="1d52fe7ac53186ca" providerId="LiveId" clId="{7388977E-428F-416D-98CD-4DCDD62D4F49}" dt="2019-10-10T04:48:10.565" v="2166" actId="26606"/>
          <ac:spMkLst>
            <pc:docMk/>
            <pc:sldMk cId="2268872813" sldId="281"/>
            <ac:spMk id="2" creationId="{83482A5D-0A6F-46A3-B19A-0BF4EA5CA2CA}"/>
          </ac:spMkLst>
        </pc:spChg>
        <pc:spChg chg="del mod">
          <ac:chgData name="Lena Pasalskaya" userId="1d52fe7ac53186ca" providerId="LiveId" clId="{7388977E-428F-416D-98CD-4DCDD62D4F49}" dt="2019-10-10T04:48:10.565" v="2166" actId="26606"/>
          <ac:spMkLst>
            <pc:docMk/>
            <pc:sldMk cId="2268872813" sldId="281"/>
            <ac:spMk id="3" creationId="{CA3D4F42-E59B-4252-ABA7-128CC4094C12}"/>
          </ac:spMkLst>
        </pc:spChg>
        <pc:spChg chg="add del">
          <ac:chgData name="Lena Pasalskaya" userId="1d52fe7ac53186ca" providerId="LiveId" clId="{7388977E-428F-416D-98CD-4DCDD62D4F49}" dt="2019-10-10T04:48:24.695" v="2172" actId="26606"/>
          <ac:spMkLst>
            <pc:docMk/>
            <pc:sldMk cId="2268872813" sldId="281"/>
            <ac:spMk id="10" creationId="{46C2E80F-49A6-4372-B103-219D417A55ED}"/>
          </ac:spMkLst>
        </pc:spChg>
        <pc:spChg chg="add">
          <ac:chgData name="Lena Pasalskaya" userId="1d52fe7ac53186ca" providerId="LiveId" clId="{7388977E-428F-416D-98CD-4DCDD62D4F49}" dt="2019-10-10T04:48:24.695" v="2172" actId="26606"/>
          <ac:spMkLst>
            <pc:docMk/>
            <pc:sldMk cId="2268872813" sldId="281"/>
            <ac:spMk id="15" creationId="{46C2E80F-49A6-4372-B103-219D417A55ED}"/>
          </ac:spMkLst>
        </pc:spChg>
        <pc:graphicFrameChg chg="add mod">
          <ac:chgData name="Lena Pasalskaya" userId="1d52fe7ac53186ca" providerId="LiveId" clId="{7388977E-428F-416D-98CD-4DCDD62D4F49}" dt="2019-10-10T04:54:25.461" v="2218" actId="313"/>
          <ac:graphicFrameMkLst>
            <pc:docMk/>
            <pc:sldMk cId="2268872813" sldId="281"/>
            <ac:graphicFrameMk id="5" creationId="{314C6283-8B00-448D-84F8-19F6160603F2}"/>
          </ac:graphicFrameMkLst>
        </pc:graphicFrameChg>
        <pc:picChg chg="add mod">
          <ac:chgData name="Lena Pasalskaya" userId="1d52fe7ac53186ca" providerId="LiveId" clId="{7388977E-428F-416D-98CD-4DCDD62D4F49}" dt="2019-10-10T04:52:03.206" v="2207" actId="1076"/>
          <ac:picMkLst>
            <pc:docMk/>
            <pc:sldMk cId="2268872813" sldId="281"/>
            <ac:picMk id="6" creationId="{00199C6D-979D-4CAF-A180-680DCF2629E0}"/>
          </ac:picMkLst>
        </pc:picChg>
        <pc:picChg chg="add mod">
          <ac:chgData name="Lena Pasalskaya" userId="1d52fe7ac53186ca" providerId="LiveId" clId="{7388977E-428F-416D-98CD-4DCDD62D4F49}" dt="2019-10-10T04:54:19.150" v="2217" actId="1076"/>
          <ac:picMkLst>
            <pc:docMk/>
            <pc:sldMk cId="2268872813" sldId="281"/>
            <ac:picMk id="8" creationId="{4678B905-DB6C-4CDA-8468-B4E6819C542B}"/>
          </ac:picMkLst>
        </pc:picChg>
      </pc:sldChg>
      <pc:sldChg chg="modSp add">
        <pc:chgData name="Lena Pasalskaya" userId="1d52fe7ac53186ca" providerId="LiveId" clId="{7388977E-428F-416D-98CD-4DCDD62D4F49}" dt="2019-10-10T04:58:43.790" v="2258" actId="113"/>
        <pc:sldMkLst>
          <pc:docMk/>
          <pc:sldMk cId="1836609127" sldId="282"/>
        </pc:sldMkLst>
        <pc:graphicFrameChg chg="mod">
          <ac:chgData name="Lena Pasalskaya" userId="1d52fe7ac53186ca" providerId="LiveId" clId="{7388977E-428F-416D-98CD-4DCDD62D4F49}" dt="2019-10-10T04:58:43.790" v="2258" actId="113"/>
          <ac:graphicFrameMkLst>
            <pc:docMk/>
            <pc:sldMk cId="1836609127" sldId="282"/>
            <ac:graphicFrameMk id="5" creationId="{314C6283-8B00-448D-84F8-19F6160603F2}"/>
          </ac:graphicFrameMkLst>
        </pc:graphicFrameChg>
        <pc:picChg chg="mod">
          <ac:chgData name="Lena Pasalskaya" userId="1d52fe7ac53186ca" providerId="LiveId" clId="{7388977E-428F-416D-98CD-4DCDD62D4F49}" dt="2019-10-10T04:56:37.433" v="2226" actId="207"/>
          <ac:picMkLst>
            <pc:docMk/>
            <pc:sldMk cId="1836609127" sldId="282"/>
            <ac:picMk id="8" creationId="{4678B905-DB6C-4CDA-8468-B4E6819C542B}"/>
          </ac:picMkLst>
        </pc:picChg>
      </pc:sldChg>
      <pc:sldChg chg="modSp add del">
        <pc:chgData name="Lena Pasalskaya" userId="1d52fe7ac53186ca" providerId="LiveId" clId="{7388977E-428F-416D-98CD-4DCDD62D4F49}" dt="2019-10-10T05:00:31.456" v="2296" actId="2696"/>
        <pc:sldMkLst>
          <pc:docMk/>
          <pc:sldMk cId="2796038583" sldId="283"/>
        </pc:sldMkLst>
        <pc:spChg chg="mod">
          <ac:chgData name="Lena Pasalskaya" userId="1d52fe7ac53186ca" providerId="LiveId" clId="{7388977E-428F-416D-98CD-4DCDD62D4F49}" dt="2019-10-10T04:59:47.359" v="2292" actId="20577"/>
          <ac:spMkLst>
            <pc:docMk/>
            <pc:sldMk cId="2796038583" sldId="283"/>
            <ac:spMk id="2" creationId="{1E7D2B96-9B50-43B1-9CA1-6D5E245FC8D2}"/>
          </ac:spMkLst>
        </pc:spChg>
      </pc:sldChg>
      <pc:sldChg chg="modSp add ord">
        <pc:chgData name="Lena Pasalskaya" userId="1d52fe7ac53186ca" providerId="LiveId" clId="{7388977E-428F-416D-98CD-4DCDD62D4F49}" dt="2019-10-10T05:00:48.658" v="2312" actId="20577"/>
        <pc:sldMkLst>
          <pc:docMk/>
          <pc:sldMk cId="673549374" sldId="284"/>
        </pc:sldMkLst>
        <pc:spChg chg="mod">
          <ac:chgData name="Lena Pasalskaya" userId="1d52fe7ac53186ca" providerId="LiveId" clId="{7388977E-428F-416D-98CD-4DCDD62D4F49}" dt="2019-10-10T05:00:48.658" v="2312" actId="20577"/>
          <ac:spMkLst>
            <pc:docMk/>
            <pc:sldMk cId="673549374" sldId="284"/>
            <ac:spMk id="2" creationId="{FA54A5AA-7DD3-4E3C-95A8-E63CBEB5849A}"/>
          </ac:spMkLst>
        </pc:spChg>
      </pc:sldChg>
      <pc:sldChg chg="addSp delSp modSp add mod setBg">
        <pc:chgData name="Lena Pasalskaya" userId="1d52fe7ac53186ca" providerId="LiveId" clId="{7388977E-428F-416D-98CD-4DCDD62D4F49}" dt="2019-10-10T05:12:08.587" v="2606" actId="20577"/>
        <pc:sldMkLst>
          <pc:docMk/>
          <pc:sldMk cId="3483805387" sldId="285"/>
        </pc:sldMkLst>
        <pc:spChg chg="mod ord">
          <ac:chgData name="Lena Pasalskaya" userId="1d52fe7ac53186ca" providerId="LiveId" clId="{7388977E-428F-416D-98CD-4DCDD62D4F49}" dt="2019-10-10T05:12:08.587" v="2606" actId="20577"/>
          <ac:spMkLst>
            <pc:docMk/>
            <pc:sldMk cId="3483805387" sldId="285"/>
            <ac:spMk id="2" creationId="{B94DFD85-1635-4C61-82C7-981E7956CFC6}"/>
          </ac:spMkLst>
        </pc:spChg>
        <pc:spChg chg="del">
          <ac:chgData name="Lena Pasalskaya" userId="1d52fe7ac53186ca" providerId="LiveId" clId="{7388977E-428F-416D-98CD-4DCDD62D4F49}" dt="2019-10-10T05:11:07.811" v="2583" actId="26606"/>
          <ac:spMkLst>
            <pc:docMk/>
            <pc:sldMk cId="3483805387" sldId="285"/>
            <ac:spMk id="3" creationId="{CFA42DD3-5F62-46B0-BBC9-2AE32B056990}"/>
          </ac:spMkLst>
        </pc:spChg>
        <pc:spChg chg="add">
          <ac:chgData name="Lena Pasalskaya" userId="1d52fe7ac53186ca" providerId="LiveId" clId="{7388977E-428F-416D-98CD-4DCDD62D4F49}" dt="2019-10-10T05:11:07.811" v="2583" actId="26606"/>
          <ac:spMkLst>
            <pc:docMk/>
            <pc:sldMk cId="3483805387" sldId="285"/>
            <ac:spMk id="71" creationId="{37C89E4B-3C9F-44B9-8B86-D9E3D112D8EC}"/>
          </ac:spMkLst>
        </pc:spChg>
        <pc:picChg chg="add mod">
          <ac:chgData name="Lena Pasalskaya" userId="1d52fe7ac53186ca" providerId="LiveId" clId="{7388977E-428F-416D-98CD-4DCDD62D4F49}" dt="2019-10-10T05:11:07.811" v="2583" actId="26606"/>
          <ac:picMkLst>
            <pc:docMk/>
            <pc:sldMk cId="3483805387" sldId="285"/>
            <ac:picMk id="2050" creationId="{165C0F38-1A5D-45B3-93E7-0BDB41459589}"/>
          </ac:picMkLst>
        </pc:picChg>
        <pc:cxnChg chg="add">
          <ac:chgData name="Lena Pasalskaya" userId="1d52fe7ac53186ca" providerId="LiveId" clId="{7388977E-428F-416D-98CD-4DCDD62D4F49}" dt="2019-10-10T05:11:07.811" v="2583" actId="26606"/>
          <ac:cxnSpMkLst>
            <pc:docMk/>
            <pc:sldMk cId="3483805387" sldId="285"/>
            <ac:cxnSpMk id="73" creationId="{AA2EAA10-076F-46BD-8F0F-B9A2FB77A85C}"/>
          </ac:cxnSpMkLst>
        </pc:cxnChg>
        <pc:cxnChg chg="add">
          <ac:chgData name="Lena Pasalskaya" userId="1d52fe7ac53186ca" providerId="LiveId" clId="{7388977E-428F-416D-98CD-4DCDD62D4F49}" dt="2019-10-10T05:11:07.811" v="2583" actId="26606"/>
          <ac:cxnSpMkLst>
            <pc:docMk/>
            <pc:sldMk cId="3483805387" sldId="285"/>
            <ac:cxnSpMk id="75" creationId="{D891E407-403B-4764-86C9-33A56D3BCAA3}"/>
          </ac:cxnSpMkLst>
        </pc:cxnChg>
      </pc:sldChg>
      <pc:sldChg chg="modSp add ord">
        <pc:chgData name="Lena Pasalskaya" userId="1d52fe7ac53186ca" providerId="LiveId" clId="{7388977E-428F-416D-98CD-4DCDD62D4F49}" dt="2019-10-10T05:19:01.955" v="2663" actId="20577"/>
        <pc:sldMkLst>
          <pc:docMk/>
          <pc:sldMk cId="3684338825" sldId="286"/>
        </pc:sldMkLst>
        <pc:spChg chg="mod">
          <ac:chgData name="Lena Pasalskaya" userId="1d52fe7ac53186ca" providerId="LiveId" clId="{7388977E-428F-416D-98CD-4DCDD62D4F49}" dt="2019-10-10T05:19:01.955" v="2663" actId="20577"/>
          <ac:spMkLst>
            <pc:docMk/>
            <pc:sldMk cId="3684338825" sldId="286"/>
            <ac:spMk id="2" creationId="{FA54A5AA-7DD3-4E3C-95A8-E63CBEB5849A}"/>
          </ac:spMkLst>
        </pc:spChg>
      </pc:sldChg>
      <pc:sldChg chg="addSp modSp add">
        <pc:chgData name="Lena Pasalskaya" userId="1d52fe7ac53186ca" providerId="LiveId" clId="{7388977E-428F-416D-98CD-4DCDD62D4F49}" dt="2019-10-10T05:23:07.403" v="2685"/>
        <pc:sldMkLst>
          <pc:docMk/>
          <pc:sldMk cId="1953050346" sldId="287"/>
        </pc:sldMkLst>
        <pc:spChg chg="mod">
          <ac:chgData name="Lena Pasalskaya" userId="1d52fe7ac53186ca" providerId="LiveId" clId="{7388977E-428F-416D-98CD-4DCDD62D4F49}" dt="2019-10-10T05:22:38.534" v="2678" actId="20577"/>
          <ac:spMkLst>
            <pc:docMk/>
            <pc:sldMk cId="1953050346" sldId="287"/>
            <ac:spMk id="3" creationId="{A28C5DDF-19C4-483C-BDB5-6C8A3DBBD049}"/>
          </ac:spMkLst>
        </pc:spChg>
        <pc:picChg chg="add">
          <ac:chgData name="Lena Pasalskaya" userId="1d52fe7ac53186ca" providerId="LiveId" clId="{7388977E-428F-416D-98CD-4DCDD62D4F49}" dt="2019-10-10T05:23:07.403" v="2685"/>
          <ac:picMkLst>
            <pc:docMk/>
            <pc:sldMk cId="1953050346" sldId="287"/>
            <ac:picMk id="6" creationId="{776A9664-1FCD-451B-B8EA-4EE8D876E055}"/>
          </ac:picMkLst>
        </pc:picChg>
      </pc:sldChg>
      <pc:sldChg chg="addSp modSp add">
        <pc:chgData name="Lena Pasalskaya" userId="1d52fe7ac53186ca" providerId="LiveId" clId="{7388977E-428F-416D-98CD-4DCDD62D4F49}" dt="2019-10-10T05:23:11.911" v="2686"/>
        <pc:sldMkLst>
          <pc:docMk/>
          <pc:sldMk cId="3544878597" sldId="288"/>
        </pc:sldMkLst>
        <pc:spChg chg="mod">
          <ac:chgData name="Lena Pasalskaya" userId="1d52fe7ac53186ca" providerId="LiveId" clId="{7388977E-428F-416D-98CD-4DCDD62D4F49}" dt="2019-10-10T05:22:59.208" v="2684" actId="20577"/>
          <ac:spMkLst>
            <pc:docMk/>
            <pc:sldMk cId="3544878597" sldId="288"/>
            <ac:spMk id="3" creationId="{A28C5DDF-19C4-483C-BDB5-6C8A3DBBD049}"/>
          </ac:spMkLst>
        </pc:spChg>
        <pc:picChg chg="add">
          <ac:chgData name="Lena Pasalskaya" userId="1d52fe7ac53186ca" providerId="LiveId" clId="{7388977E-428F-416D-98CD-4DCDD62D4F49}" dt="2019-10-10T05:23:11.911" v="2686"/>
          <ac:picMkLst>
            <pc:docMk/>
            <pc:sldMk cId="3544878597" sldId="288"/>
            <ac:picMk id="6" creationId="{3CB91241-F6E8-4CD7-8760-4C2B3088505E}"/>
          </ac:picMkLst>
        </pc:picChg>
      </pc:sldChg>
      <pc:sldChg chg="addSp delSp add del setBg delDesignElem">
        <pc:chgData name="Lena Pasalskaya" userId="1d52fe7ac53186ca" providerId="LiveId" clId="{7388977E-428F-416D-98CD-4DCDD62D4F49}" dt="2019-10-10T05:52:52.577" v="2851"/>
        <pc:sldMkLst>
          <pc:docMk/>
          <pc:sldMk cId="1300703075" sldId="289"/>
        </pc:sldMkLst>
        <pc:spChg chg="add del">
          <ac:chgData name="Lena Pasalskaya" userId="1d52fe7ac53186ca" providerId="LiveId" clId="{7388977E-428F-416D-98CD-4DCDD62D4F49}" dt="2019-10-10T05:52:52.577" v="2851"/>
          <ac:spMkLst>
            <pc:docMk/>
            <pc:sldMk cId="1300703075" sldId="289"/>
            <ac:spMk id="8" creationId="{2A8AA5BC-4F7A-4226-8F99-6D824B226A97}"/>
          </ac:spMkLst>
        </pc:spChg>
        <pc:spChg chg="add del">
          <ac:chgData name="Lena Pasalskaya" userId="1d52fe7ac53186ca" providerId="LiveId" clId="{7388977E-428F-416D-98CD-4DCDD62D4F49}" dt="2019-10-10T05:52:52.577" v="2851"/>
          <ac:spMkLst>
            <pc:docMk/>
            <pc:sldMk cId="1300703075" sldId="289"/>
            <ac:spMk id="10" creationId="{3E5445C6-DD42-4979-86FF-03730E8C6DB0}"/>
          </ac:spMkLst>
        </pc:spChg>
        <pc:cxnChg chg="add del">
          <ac:chgData name="Lena Pasalskaya" userId="1d52fe7ac53186ca" providerId="LiveId" clId="{7388977E-428F-416D-98CD-4DCDD62D4F49}" dt="2019-10-10T05:52:52.577" v="2851"/>
          <ac:cxnSpMkLst>
            <pc:docMk/>
            <pc:sldMk cId="1300703075" sldId="289"/>
            <ac:cxnSpMk id="12" creationId="{45000665-DFC7-417E-8FD7-516A0F15C975}"/>
          </ac:cxnSpMkLst>
        </pc:cxnChg>
      </pc:sldChg>
      <pc:sldChg chg="modSp add del">
        <pc:chgData name="Lena Pasalskaya" userId="1d52fe7ac53186ca" providerId="LiveId" clId="{7388977E-428F-416D-98CD-4DCDD62D4F49}" dt="2019-10-10T05:53:36.029" v="2862" actId="2696"/>
        <pc:sldMkLst>
          <pc:docMk/>
          <pc:sldMk cId="3494130097" sldId="289"/>
        </pc:sldMkLst>
        <pc:spChg chg="mod">
          <ac:chgData name="Lena Pasalskaya" userId="1d52fe7ac53186ca" providerId="LiveId" clId="{7388977E-428F-416D-98CD-4DCDD62D4F49}" dt="2019-10-10T05:53:08.175" v="2859" actId="20577"/>
          <ac:spMkLst>
            <pc:docMk/>
            <pc:sldMk cId="3494130097" sldId="289"/>
            <ac:spMk id="2" creationId="{69387676-8FAC-4F00-BE2D-95F2CBEDEDA3}"/>
          </ac:spMkLst>
        </pc:spChg>
      </pc:sldChg>
      <pc:sldChg chg="addSp delSp modSp add mod ord setBg">
        <pc:chgData name="Lena Pasalskaya" userId="1d52fe7ac53186ca" providerId="LiveId" clId="{7388977E-428F-416D-98CD-4DCDD62D4F49}" dt="2019-10-10T05:54:18.032" v="2899" actId="26606"/>
        <pc:sldMkLst>
          <pc:docMk/>
          <pc:sldMk cId="1322422130" sldId="290"/>
        </pc:sldMkLst>
        <pc:spChg chg="mod">
          <ac:chgData name="Lena Pasalskaya" userId="1d52fe7ac53186ca" providerId="LiveId" clId="{7388977E-428F-416D-98CD-4DCDD62D4F49}" dt="2019-10-10T05:54:18.032" v="2899" actId="26606"/>
          <ac:spMkLst>
            <pc:docMk/>
            <pc:sldMk cId="1322422130" sldId="290"/>
            <ac:spMk id="2" creationId="{FA54A5AA-7DD3-4E3C-95A8-E63CBEB5849A}"/>
          </ac:spMkLst>
        </pc:spChg>
        <pc:spChg chg="del">
          <ac:chgData name="Lena Pasalskaya" userId="1d52fe7ac53186ca" providerId="LiveId" clId="{7388977E-428F-416D-98CD-4DCDD62D4F49}" dt="2019-10-10T05:54:18.032" v="2899" actId="26606"/>
          <ac:spMkLst>
            <pc:docMk/>
            <pc:sldMk cId="1322422130" sldId="290"/>
            <ac:spMk id="8" creationId="{2A8AA5BC-4F7A-4226-8F99-6D824B226A97}"/>
          </ac:spMkLst>
        </pc:spChg>
        <pc:spChg chg="del">
          <ac:chgData name="Lena Pasalskaya" userId="1d52fe7ac53186ca" providerId="LiveId" clId="{7388977E-428F-416D-98CD-4DCDD62D4F49}" dt="2019-10-10T05:54:18.032" v="2899" actId="26606"/>
          <ac:spMkLst>
            <pc:docMk/>
            <pc:sldMk cId="1322422130" sldId="290"/>
            <ac:spMk id="10" creationId="{3E5445C6-DD42-4979-86FF-03730E8C6DB0}"/>
          </ac:spMkLst>
        </pc:spChg>
        <pc:spChg chg="add">
          <ac:chgData name="Lena Pasalskaya" userId="1d52fe7ac53186ca" providerId="LiveId" clId="{7388977E-428F-416D-98CD-4DCDD62D4F49}" dt="2019-10-10T05:54:18.032" v="2899" actId="26606"/>
          <ac:spMkLst>
            <pc:docMk/>
            <pc:sldMk cId="1322422130" sldId="290"/>
            <ac:spMk id="17" creationId="{66B332A4-D438-4773-A77F-5ED49A448D9D}"/>
          </ac:spMkLst>
        </pc:spChg>
        <pc:spChg chg="add">
          <ac:chgData name="Lena Pasalskaya" userId="1d52fe7ac53186ca" providerId="LiveId" clId="{7388977E-428F-416D-98CD-4DCDD62D4F49}" dt="2019-10-10T05:54:18.032" v="2899" actId="26606"/>
          <ac:spMkLst>
            <pc:docMk/>
            <pc:sldMk cId="1322422130" sldId="290"/>
            <ac:spMk id="19" creationId="{DF9AD32D-FF05-44F4-BD4D-9CEE89B71EB9}"/>
          </ac:spMkLst>
        </pc:spChg>
        <pc:cxnChg chg="del">
          <ac:chgData name="Lena Pasalskaya" userId="1d52fe7ac53186ca" providerId="LiveId" clId="{7388977E-428F-416D-98CD-4DCDD62D4F49}" dt="2019-10-10T05:54:18.032" v="2899" actId="26606"/>
          <ac:cxnSpMkLst>
            <pc:docMk/>
            <pc:sldMk cId="1322422130" sldId="290"/>
            <ac:cxnSpMk id="12" creationId="{45000665-DFC7-417E-8FD7-516A0F15C975}"/>
          </ac:cxnSpMkLst>
        </pc:cxnChg>
      </pc:sldChg>
      <pc:sldChg chg="addSp modSp add mod ord setBg setClrOvrMap">
        <pc:chgData name="Lena Pasalskaya" userId="1d52fe7ac53186ca" providerId="LiveId" clId="{7388977E-428F-416D-98CD-4DCDD62D4F49}" dt="2019-10-10T07:12:45.362" v="3875"/>
        <pc:sldMkLst>
          <pc:docMk/>
          <pc:sldMk cId="693140242" sldId="291"/>
        </pc:sldMkLst>
        <pc:spChg chg="mod">
          <ac:chgData name="Lena Pasalskaya" userId="1d52fe7ac53186ca" providerId="LiveId" clId="{7388977E-428F-416D-98CD-4DCDD62D4F49}" dt="2019-10-10T07:12:27.798" v="3874" actId="20577"/>
          <ac:spMkLst>
            <pc:docMk/>
            <pc:sldMk cId="693140242" sldId="291"/>
            <ac:spMk id="2" creationId="{2174C9E8-A2AC-4603-B517-690562D3EC36}"/>
          </ac:spMkLst>
        </pc:spChg>
        <pc:spChg chg="mod">
          <ac:chgData name="Lena Pasalskaya" userId="1d52fe7ac53186ca" providerId="LiveId" clId="{7388977E-428F-416D-98CD-4DCDD62D4F49}" dt="2019-10-10T07:12:45.362" v="3875"/>
          <ac:spMkLst>
            <pc:docMk/>
            <pc:sldMk cId="693140242" sldId="291"/>
            <ac:spMk id="3" creationId="{AD30386E-D4BF-4525-8D59-5B9BE723A429}"/>
          </ac:spMkLst>
        </pc:spChg>
        <pc:spChg chg="add">
          <ac:chgData name="Lena Pasalskaya" userId="1d52fe7ac53186ca" providerId="LiveId" clId="{7388977E-428F-416D-98CD-4DCDD62D4F49}" dt="2019-10-10T05:56:54.834" v="3025" actId="26606"/>
          <ac:spMkLst>
            <pc:docMk/>
            <pc:sldMk cId="693140242" sldId="291"/>
            <ac:spMk id="8" creationId="{3A4F209C-C20E-4FA7-B241-1EF4F8D193B2}"/>
          </ac:spMkLst>
        </pc:spChg>
        <pc:spChg chg="add">
          <ac:chgData name="Lena Pasalskaya" userId="1d52fe7ac53186ca" providerId="LiveId" clId="{7388977E-428F-416D-98CD-4DCDD62D4F49}" dt="2019-10-10T05:56:54.834" v="3025" actId="26606"/>
          <ac:spMkLst>
            <pc:docMk/>
            <pc:sldMk cId="693140242" sldId="291"/>
            <ac:spMk id="10" creationId="{E4564234-45B0-4ED8-A9E2-199C00173276}"/>
          </ac:spMkLst>
        </pc:spChg>
      </pc:sldChg>
      <pc:sldChg chg="modSp add ord">
        <pc:chgData name="Lena Pasalskaya" userId="1d52fe7ac53186ca" providerId="LiveId" clId="{7388977E-428F-416D-98CD-4DCDD62D4F49}" dt="2019-10-10T05:54:59.500" v="2920" actId="20577"/>
        <pc:sldMkLst>
          <pc:docMk/>
          <pc:sldMk cId="2607265710" sldId="292"/>
        </pc:sldMkLst>
        <pc:spChg chg="mod">
          <ac:chgData name="Lena Pasalskaya" userId="1d52fe7ac53186ca" providerId="LiveId" clId="{7388977E-428F-416D-98CD-4DCDD62D4F49}" dt="2019-10-10T05:54:59.500" v="2920" actId="20577"/>
          <ac:spMkLst>
            <pc:docMk/>
            <pc:sldMk cId="2607265710" sldId="292"/>
            <ac:spMk id="2" creationId="{FA54A5AA-7DD3-4E3C-95A8-E63CBEB5849A}"/>
          </ac:spMkLst>
        </pc:spChg>
      </pc:sldChg>
      <pc:sldChg chg="addSp delSp add del setBg delDesignElem">
        <pc:chgData name="Lena Pasalskaya" userId="1d52fe7ac53186ca" providerId="LiveId" clId="{7388977E-428F-416D-98CD-4DCDD62D4F49}" dt="2019-10-10T05:57:06.741" v="3031"/>
        <pc:sldMkLst>
          <pc:docMk/>
          <pc:sldMk cId="1293199836" sldId="293"/>
        </pc:sldMkLst>
        <pc:spChg chg="add del">
          <ac:chgData name="Lena Pasalskaya" userId="1d52fe7ac53186ca" providerId="LiveId" clId="{7388977E-428F-416D-98CD-4DCDD62D4F49}" dt="2019-10-10T05:57:06.741" v="3031"/>
          <ac:spMkLst>
            <pc:docMk/>
            <pc:sldMk cId="1293199836" sldId="293"/>
            <ac:spMk id="8" creationId="{3A4F209C-C20E-4FA7-B241-1EF4F8D193B2}"/>
          </ac:spMkLst>
        </pc:spChg>
        <pc:spChg chg="add del">
          <ac:chgData name="Lena Pasalskaya" userId="1d52fe7ac53186ca" providerId="LiveId" clId="{7388977E-428F-416D-98CD-4DCDD62D4F49}" dt="2019-10-10T05:57:06.741" v="3031"/>
          <ac:spMkLst>
            <pc:docMk/>
            <pc:sldMk cId="1293199836" sldId="293"/>
            <ac:spMk id="10" creationId="{E4564234-45B0-4ED8-A9E2-199C00173276}"/>
          </ac:spMkLst>
        </pc:spChg>
      </pc:sldChg>
      <pc:sldChg chg="modSp add">
        <pc:chgData name="Lena Pasalskaya" userId="1d52fe7ac53186ca" providerId="LiveId" clId="{7388977E-428F-416D-98CD-4DCDD62D4F49}" dt="2019-10-10T05:58:12.205" v="3147" actId="20577"/>
        <pc:sldMkLst>
          <pc:docMk/>
          <pc:sldMk cId="1460987059" sldId="293"/>
        </pc:sldMkLst>
        <pc:spChg chg="mod">
          <ac:chgData name="Lena Pasalskaya" userId="1d52fe7ac53186ca" providerId="LiveId" clId="{7388977E-428F-416D-98CD-4DCDD62D4F49}" dt="2019-10-10T05:58:12.205" v="3147" actId="20577"/>
          <ac:spMkLst>
            <pc:docMk/>
            <pc:sldMk cId="1460987059" sldId="293"/>
            <ac:spMk id="3" creationId="{AD30386E-D4BF-4525-8D59-5B9BE723A429}"/>
          </ac:spMkLst>
        </pc:spChg>
      </pc:sldChg>
      <pc:sldChg chg="addSp modSp add mod setBg setClrOvrMap">
        <pc:chgData name="Lena Pasalskaya" userId="1d52fe7ac53186ca" providerId="LiveId" clId="{7388977E-428F-416D-98CD-4DCDD62D4F49}" dt="2019-10-10T06:01:05.994" v="3209" actId="26606"/>
        <pc:sldMkLst>
          <pc:docMk/>
          <pc:sldMk cId="3996662520" sldId="294"/>
        </pc:sldMkLst>
        <pc:spChg chg="mod">
          <ac:chgData name="Lena Pasalskaya" userId="1d52fe7ac53186ca" providerId="LiveId" clId="{7388977E-428F-416D-98CD-4DCDD62D4F49}" dt="2019-10-10T06:01:05.994" v="3209" actId="26606"/>
          <ac:spMkLst>
            <pc:docMk/>
            <pc:sldMk cId="3996662520" sldId="294"/>
            <ac:spMk id="2" creationId="{5F12BB9B-622F-4C6C-AE90-BFE44AC5CBC5}"/>
          </ac:spMkLst>
        </pc:spChg>
        <pc:spChg chg="add">
          <ac:chgData name="Lena Pasalskaya" userId="1d52fe7ac53186ca" providerId="LiveId" clId="{7388977E-428F-416D-98CD-4DCDD62D4F49}" dt="2019-10-10T06:01:05.994" v="3209" actId="26606"/>
          <ac:spMkLst>
            <pc:docMk/>
            <pc:sldMk cId="3996662520" sldId="294"/>
            <ac:spMk id="7" creationId="{2A8AA5BC-4F7A-4226-8F99-6D824B226A97}"/>
          </ac:spMkLst>
        </pc:spChg>
        <pc:spChg chg="add">
          <ac:chgData name="Lena Pasalskaya" userId="1d52fe7ac53186ca" providerId="LiveId" clId="{7388977E-428F-416D-98CD-4DCDD62D4F49}" dt="2019-10-10T06:01:05.994" v="3209" actId="26606"/>
          <ac:spMkLst>
            <pc:docMk/>
            <pc:sldMk cId="3996662520" sldId="294"/>
            <ac:spMk id="9" creationId="{3E5445C6-DD42-4979-86FF-03730E8C6DB0}"/>
          </ac:spMkLst>
        </pc:spChg>
        <pc:cxnChg chg="add">
          <ac:chgData name="Lena Pasalskaya" userId="1d52fe7ac53186ca" providerId="LiveId" clId="{7388977E-428F-416D-98CD-4DCDD62D4F49}" dt="2019-10-10T06:01:05.994" v="3209" actId="26606"/>
          <ac:cxnSpMkLst>
            <pc:docMk/>
            <pc:sldMk cId="3996662520" sldId="294"/>
            <ac:cxnSpMk id="11" creationId="{45000665-DFC7-417E-8FD7-516A0F15C975}"/>
          </ac:cxnSpMkLst>
        </pc:cxnChg>
      </pc:sldChg>
      <pc:sldChg chg="modSp add ord">
        <pc:chgData name="Lena Pasalskaya" userId="1d52fe7ac53186ca" providerId="LiveId" clId="{7388977E-428F-416D-98CD-4DCDD62D4F49}" dt="2019-10-10T06:02:44.857" v="3283" actId="20577"/>
        <pc:sldMkLst>
          <pc:docMk/>
          <pc:sldMk cId="2020184743" sldId="295"/>
        </pc:sldMkLst>
        <pc:spChg chg="mod">
          <ac:chgData name="Lena Pasalskaya" userId="1d52fe7ac53186ca" providerId="LiveId" clId="{7388977E-428F-416D-98CD-4DCDD62D4F49}" dt="2019-10-10T06:02:02.141" v="3219" actId="20577"/>
          <ac:spMkLst>
            <pc:docMk/>
            <pc:sldMk cId="2020184743" sldId="295"/>
            <ac:spMk id="2" creationId="{2174C9E8-A2AC-4603-B517-690562D3EC36}"/>
          </ac:spMkLst>
        </pc:spChg>
        <pc:spChg chg="mod">
          <ac:chgData name="Lena Pasalskaya" userId="1d52fe7ac53186ca" providerId="LiveId" clId="{7388977E-428F-416D-98CD-4DCDD62D4F49}" dt="2019-10-10T06:02:44.857" v="3283" actId="20577"/>
          <ac:spMkLst>
            <pc:docMk/>
            <pc:sldMk cId="2020184743" sldId="295"/>
            <ac:spMk id="3" creationId="{AD30386E-D4BF-4525-8D59-5B9BE723A429}"/>
          </ac:spMkLst>
        </pc:spChg>
      </pc:sldChg>
      <pc:sldChg chg="modSp add">
        <pc:chgData name="Lena Pasalskaya" userId="1d52fe7ac53186ca" providerId="LiveId" clId="{7388977E-428F-416D-98CD-4DCDD62D4F49}" dt="2019-10-10T07:01:27.717" v="3377" actId="20577"/>
        <pc:sldMkLst>
          <pc:docMk/>
          <pc:sldMk cId="2707091614" sldId="296"/>
        </pc:sldMkLst>
        <pc:spChg chg="mod">
          <ac:chgData name="Lena Pasalskaya" userId="1d52fe7ac53186ca" providerId="LiveId" clId="{7388977E-428F-416D-98CD-4DCDD62D4F49}" dt="2019-10-10T06:59:59.818" v="3286" actId="20577"/>
          <ac:spMkLst>
            <pc:docMk/>
            <pc:sldMk cId="2707091614" sldId="296"/>
            <ac:spMk id="2" creationId="{2174C9E8-A2AC-4603-B517-690562D3EC36}"/>
          </ac:spMkLst>
        </pc:spChg>
        <pc:spChg chg="mod">
          <ac:chgData name="Lena Pasalskaya" userId="1d52fe7ac53186ca" providerId="LiveId" clId="{7388977E-428F-416D-98CD-4DCDD62D4F49}" dt="2019-10-10T07:01:27.717" v="3377" actId="20577"/>
          <ac:spMkLst>
            <pc:docMk/>
            <pc:sldMk cId="2707091614" sldId="296"/>
            <ac:spMk id="3" creationId="{AD30386E-D4BF-4525-8D59-5B9BE723A429}"/>
          </ac:spMkLst>
        </pc:spChg>
      </pc:sldChg>
      <pc:sldChg chg="addSp delSp modSp add">
        <pc:chgData name="Lena Pasalskaya" userId="1d52fe7ac53186ca" providerId="LiveId" clId="{7388977E-428F-416D-98CD-4DCDD62D4F49}" dt="2019-10-11T14:41:00.572" v="4307" actId="14100"/>
        <pc:sldMkLst>
          <pc:docMk/>
          <pc:sldMk cId="4146444932" sldId="297"/>
        </pc:sldMkLst>
        <pc:spChg chg="mod">
          <ac:chgData name="Lena Pasalskaya" userId="1d52fe7ac53186ca" providerId="LiveId" clId="{7388977E-428F-416D-98CD-4DCDD62D4F49}" dt="2019-10-10T07:04:36.820" v="3478" actId="20577"/>
          <ac:spMkLst>
            <pc:docMk/>
            <pc:sldMk cId="4146444932" sldId="297"/>
            <ac:spMk id="2" creationId="{2174C9E8-A2AC-4603-B517-690562D3EC36}"/>
          </ac:spMkLst>
        </pc:spChg>
        <pc:spChg chg="mod">
          <ac:chgData name="Lena Pasalskaya" userId="1d52fe7ac53186ca" providerId="LiveId" clId="{7388977E-428F-416D-98CD-4DCDD62D4F49}" dt="2019-10-10T07:05:18.068" v="3534" actId="20577"/>
          <ac:spMkLst>
            <pc:docMk/>
            <pc:sldMk cId="4146444932" sldId="297"/>
            <ac:spMk id="3" creationId="{AD30386E-D4BF-4525-8D59-5B9BE723A429}"/>
          </ac:spMkLst>
        </pc:spChg>
        <pc:spChg chg="add del mod">
          <ac:chgData name="Lena Pasalskaya" userId="1d52fe7ac53186ca" providerId="LiveId" clId="{7388977E-428F-416D-98CD-4DCDD62D4F49}" dt="2019-10-11T14:37:22.641" v="4298" actId="478"/>
          <ac:spMkLst>
            <pc:docMk/>
            <pc:sldMk cId="4146444932" sldId="297"/>
            <ac:spMk id="4" creationId="{DABD735A-CA59-4229-A201-93965B5AC9D3}"/>
          </ac:spMkLst>
        </pc:spChg>
        <pc:picChg chg="add del">
          <ac:chgData name="Lena Pasalskaya" userId="1d52fe7ac53186ca" providerId="LiveId" clId="{7388977E-428F-416D-98CD-4DCDD62D4F49}" dt="2019-10-11T12:58:45.166" v="4294"/>
          <ac:picMkLst>
            <pc:docMk/>
            <pc:sldMk cId="4146444932" sldId="297"/>
            <ac:picMk id="2050" creationId="{BB14828B-3644-476D-90DB-DAEB49A34B16}"/>
          </ac:picMkLst>
        </pc:picChg>
        <pc:picChg chg="add mod">
          <ac:chgData name="Lena Pasalskaya" userId="1d52fe7ac53186ca" providerId="LiveId" clId="{7388977E-428F-416D-98CD-4DCDD62D4F49}" dt="2019-10-11T14:41:00.572" v="4307" actId="14100"/>
          <ac:picMkLst>
            <pc:docMk/>
            <pc:sldMk cId="4146444932" sldId="297"/>
            <ac:picMk id="2054" creationId="{5E4A657C-408A-4834-B601-DAE0238C4B26}"/>
          </ac:picMkLst>
        </pc:picChg>
      </pc:sldChg>
      <pc:sldChg chg="addSp delSp add del setBg delDesignElem">
        <pc:chgData name="Lena Pasalskaya" userId="1d52fe7ac53186ca" providerId="LiveId" clId="{7388977E-428F-416D-98CD-4DCDD62D4F49}" dt="2019-10-10T07:05:24.102" v="3537"/>
        <pc:sldMkLst>
          <pc:docMk/>
          <pc:sldMk cId="4280294636" sldId="298"/>
        </pc:sldMkLst>
        <pc:spChg chg="add del">
          <ac:chgData name="Lena Pasalskaya" userId="1d52fe7ac53186ca" providerId="LiveId" clId="{7388977E-428F-416D-98CD-4DCDD62D4F49}" dt="2019-10-10T07:05:24.102" v="3537"/>
          <ac:spMkLst>
            <pc:docMk/>
            <pc:sldMk cId="4280294636" sldId="298"/>
            <ac:spMk id="8" creationId="{3A4F209C-C20E-4FA7-B241-1EF4F8D193B2}"/>
          </ac:spMkLst>
        </pc:spChg>
        <pc:spChg chg="add del">
          <ac:chgData name="Lena Pasalskaya" userId="1d52fe7ac53186ca" providerId="LiveId" clId="{7388977E-428F-416D-98CD-4DCDD62D4F49}" dt="2019-10-10T07:05:24.102" v="3537"/>
          <ac:spMkLst>
            <pc:docMk/>
            <pc:sldMk cId="4280294636" sldId="298"/>
            <ac:spMk id="10" creationId="{E4564234-45B0-4ED8-A9E2-199C00173276}"/>
          </ac:spMkLst>
        </pc:spChg>
      </pc:sldChg>
      <pc:sldChg chg="modSp add">
        <pc:chgData name="Lena Pasalskaya" userId="1d52fe7ac53186ca" providerId="LiveId" clId="{7388977E-428F-416D-98CD-4DCDD62D4F49}" dt="2019-10-10T07:06:44.251" v="3661" actId="20577"/>
        <pc:sldMkLst>
          <pc:docMk/>
          <pc:sldMk cId="4288501236" sldId="298"/>
        </pc:sldMkLst>
        <pc:spChg chg="mod">
          <ac:chgData name="Lena Pasalskaya" userId="1d52fe7ac53186ca" providerId="LiveId" clId="{7388977E-428F-416D-98CD-4DCDD62D4F49}" dt="2019-10-10T07:05:37.438" v="3564" actId="20577"/>
          <ac:spMkLst>
            <pc:docMk/>
            <pc:sldMk cId="4288501236" sldId="298"/>
            <ac:spMk id="2" creationId="{2174C9E8-A2AC-4603-B517-690562D3EC36}"/>
          </ac:spMkLst>
        </pc:spChg>
        <pc:spChg chg="mod">
          <ac:chgData name="Lena Pasalskaya" userId="1d52fe7ac53186ca" providerId="LiveId" clId="{7388977E-428F-416D-98CD-4DCDD62D4F49}" dt="2019-10-10T07:06:44.251" v="3661" actId="20577"/>
          <ac:spMkLst>
            <pc:docMk/>
            <pc:sldMk cId="4288501236" sldId="298"/>
            <ac:spMk id="3" creationId="{AD30386E-D4BF-4525-8D59-5B9BE723A429}"/>
          </ac:spMkLst>
        </pc:spChg>
      </pc:sldChg>
      <pc:sldChg chg="modSp add ord">
        <pc:chgData name="Lena Pasalskaya" userId="1d52fe7ac53186ca" providerId="LiveId" clId="{7388977E-428F-416D-98CD-4DCDD62D4F49}" dt="2019-10-10T07:12:03.941" v="3840"/>
        <pc:sldMkLst>
          <pc:docMk/>
          <pc:sldMk cId="4036189942" sldId="299"/>
        </pc:sldMkLst>
        <pc:spChg chg="mod">
          <ac:chgData name="Lena Pasalskaya" userId="1d52fe7ac53186ca" providerId="LiveId" clId="{7388977E-428F-416D-98CD-4DCDD62D4F49}" dt="2019-10-10T07:09:15.582" v="3730" actId="20577"/>
          <ac:spMkLst>
            <pc:docMk/>
            <pc:sldMk cId="4036189942" sldId="299"/>
            <ac:spMk id="2" creationId="{7072CE54-CCE6-478B-BC25-F032EC6B6DAD}"/>
          </ac:spMkLst>
        </pc:spChg>
        <pc:graphicFrameChg chg="mod">
          <ac:chgData name="Lena Pasalskaya" userId="1d52fe7ac53186ca" providerId="LiveId" clId="{7388977E-428F-416D-98CD-4DCDD62D4F49}" dt="2019-10-10T07:12:03.941" v="3840"/>
          <ac:graphicFrameMkLst>
            <pc:docMk/>
            <pc:sldMk cId="4036189942" sldId="299"/>
            <ac:graphicFrameMk id="15" creationId="{207A420B-ABA1-4D69-AAC3-07E4FF0C7329}"/>
          </ac:graphicFrameMkLst>
        </pc:graphicFrameChg>
      </pc:sldChg>
      <pc:sldChg chg="add">
        <pc:chgData name="Lena Pasalskaya" userId="1d52fe7ac53186ca" providerId="LiveId" clId="{7388977E-428F-416D-98CD-4DCDD62D4F49}" dt="2019-10-10T07:12:15.033" v="3841"/>
        <pc:sldMkLst>
          <pc:docMk/>
          <pc:sldMk cId="1225829490" sldId="300"/>
        </pc:sldMkLst>
      </pc:sldChg>
      <pc:sldChg chg="addSp delSp modSp add">
        <pc:chgData name="Lena Pasalskaya" userId="1d52fe7ac53186ca" providerId="LiveId" clId="{7388977E-428F-416D-98CD-4DCDD62D4F49}" dt="2019-10-10T07:24:29.153" v="4063"/>
        <pc:sldMkLst>
          <pc:docMk/>
          <pc:sldMk cId="1521168598" sldId="301"/>
        </pc:sldMkLst>
        <pc:spChg chg="mod">
          <ac:chgData name="Lena Pasalskaya" userId="1d52fe7ac53186ca" providerId="LiveId" clId="{7388977E-428F-416D-98CD-4DCDD62D4F49}" dt="2019-10-10T07:13:03.907" v="3892" actId="20577"/>
          <ac:spMkLst>
            <pc:docMk/>
            <pc:sldMk cId="1521168598" sldId="301"/>
            <ac:spMk id="2" creationId="{2174C9E8-A2AC-4603-B517-690562D3EC36}"/>
          </ac:spMkLst>
        </pc:spChg>
        <pc:spChg chg="mod">
          <ac:chgData name="Lena Pasalskaya" userId="1d52fe7ac53186ca" providerId="LiveId" clId="{7388977E-428F-416D-98CD-4DCDD62D4F49}" dt="2019-10-10T07:14:28.591" v="3993" actId="20577"/>
          <ac:spMkLst>
            <pc:docMk/>
            <pc:sldMk cId="1521168598" sldId="301"/>
            <ac:spMk id="3" creationId="{AD30386E-D4BF-4525-8D59-5B9BE723A429}"/>
          </ac:spMkLst>
        </pc:spChg>
        <pc:spChg chg="add del">
          <ac:chgData name="Lena Pasalskaya" userId="1d52fe7ac53186ca" providerId="LiveId" clId="{7388977E-428F-416D-98CD-4DCDD62D4F49}" dt="2019-10-10T07:24:29.153" v="4063"/>
          <ac:spMkLst>
            <pc:docMk/>
            <pc:sldMk cId="1521168598" sldId="301"/>
            <ac:spMk id="4" creationId="{DFA85F3F-41CA-43EA-954E-34C2E9E637A8}"/>
          </ac:spMkLst>
        </pc:spChg>
      </pc:sldChg>
      <pc:sldChg chg="modSp add ord">
        <pc:chgData name="Lena Pasalskaya" userId="1d52fe7ac53186ca" providerId="LiveId" clId="{7388977E-428F-416D-98CD-4DCDD62D4F49}" dt="2019-10-10T07:15:54.595" v="4034" actId="20577"/>
        <pc:sldMkLst>
          <pc:docMk/>
          <pc:sldMk cId="3612222960" sldId="302"/>
        </pc:sldMkLst>
        <pc:spChg chg="mod">
          <ac:chgData name="Lena Pasalskaya" userId="1d52fe7ac53186ca" providerId="LiveId" clId="{7388977E-428F-416D-98CD-4DCDD62D4F49}" dt="2019-10-10T07:15:54.595" v="4034" actId="20577"/>
          <ac:spMkLst>
            <pc:docMk/>
            <pc:sldMk cId="3612222960" sldId="302"/>
            <ac:spMk id="2" creationId="{FA54A5AA-7DD3-4E3C-95A8-E63CBEB5849A}"/>
          </ac:spMkLst>
        </pc:spChg>
      </pc:sldChg>
      <pc:sldChg chg="modSp add ord">
        <pc:chgData name="Lena Pasalskaya" userId="1d52fe7ac53186ca" providerId="LiveId" clId="{7388977E-428F-416D-98CD-4DCDD62D4F49}" dt="2019-10-10T07:19:15.028" v="4057" actId="20577"/>
        <pc:sldMkLst>
          <pc:docMk/>
          <pc:sldMk cId="2334190934" sldId="303"/>
        </pc:sldMkLst>
        <pc:spChg chg="mod">
          <ac:chgData name="Lena Pasalskaya" userId="1d52fe7ac53186ca" providerId="LiveId" clId="{7388977E-428F-416D-98CD-4DCDD62D4F49}" dt="2019-10-10T07:19:15.028" v="4057" actId="20577"/>
          <ac:spMkLst>
            <pc:docMk/>
            <pc:sldMk cId="2334190934" sldId="303"/>
            <ac:spMk id="2" creationId="{FA54A5AA-7DD3-4E3C-95A8-E63CBEB5849A}"/>
          </ac:spMkLst>
        </pc:spChg>
      </pc:sldChg>
      <pc:sldChg chg="addSp delSp modSp add modAnim">
        <pc:chgData name="Lena Pasalskaya" userId="1d52fe7ac53186ca" providerId="LiveId" clId="{7388977E-428F-416D-98CD-4DCDD62D4F49}" dt="2019-10-10T07:21:29.186" v="4061" actId="1076"/>
        <pc:sldMkLst>
          <pc:docMk/>
          <pc:sldMk cId="3831029518" sldId="304"/>
        </pc:sldMkLst>
        <pc:spChg chg="del">
          <ac:chgData name="Lena Pasalskaya" userId="1d52fe7ac53186ca" providerId="LiveId" clId="{7388977E-428F-416D-98CD-4DCDD62D4F49}" dt="2019-10-10T07:21:09.492" v="4059"/>
          <ac:spMkLst>
            <pc:docMk/>
            <pc:sldMk cId="3831029518" sldId="304"/>
            <ac:spMk id="3" creationId="{F2C22158-AC28-42A6-8E0B-00ABFBC1D75B}"/>
          </ac:spMkLst>
        </pc:spChg>
        <pc:picChg chg="add mod">
          <ac:chgData name="Lena Pasalskaya" userId="1d52fe7ac53186ca" providerId="LiveId" clId="{7388977E-428F-416D-98CD-4DCDD62D4F49}" dt="2019-10-10T07:21:29.186" v="4061" actId="1076"/>
          <ac:picMkLst>
            <pc:docMk/>
            <pc:sldMk cId="3831029518" sldId="304"/>
            <ac:picMk id="4" creationId="{0F6C473F-5F34-4A2B-9859-04DD8BA2E16B}"/>
          </ac:picMkLst>
        </pc:picChg>
      </pc:sldChg>
      <pc:sldChg chg="addSp delSp modSp add modAnim modNotesTx">
        <pc:chgData name="Lena Pasalskaya" userId="1d52fe7ac53186ca" providerId="LiveId" clId="{7388977E-428F-416D-98CD-4DCDD62D4F49}" dt="2019-10-11T12:46:28.351" v="4094" actId="20577"/>
        <pc:sldMkLst>
          <pc:docMk/>
          <pc:sldMk cId="1724635799" sldId="305"/>
        </pc:sldMkLst>
        <pc:spChg chg="del">
          <ac:chgData name="Lena Pasalskaya" userId="1d52fe7ac53186ca" providerId="LiveId" clId="{7388977E-428F-416D-98CD-4DCDD62D4F49}" dt="2019-10-10T07:24:58.591" v="4069"/>
          <ac:spMkLst>
            <pc:docMk/>
            <pc:sldMk cId="1724635799" sldId="305"/>
            <ac:spMk id="3" creationId="{4E3D3239-0999-4EA2-BA4E-CB26880D3B6D}"/>
          </ac:spMkLst>
        </pc:spChg>
        <pc:picChg chg="add mod">
          <ac:chgData name="Lena Pasalskaya" userId="1d52fe7ac53186ca" providerId="LiveId" clId="{7388977E-428F-416D-98CD-4DCDD62D4F49}" dt="2019-10-10T07:25:05.466" v="4071" actId="1076"/>
          <ac:picMkLst>
            <pc:docMk/>
            <pc:sldMk cId="1724635799" sldId="305"/>
            <ac:picMk id="4" creationId="{14055735-7419-4D06-ABD8-7462A70C5CCC}"/>
          </ac:picMkLst>
        </pc:picChg>
      </pc:sldChg>
      <pc:sldChg chg="addSp delSp modSp add modAnim modNotesTx">
        <pc:chgData name="Lena Pasalskaya" userId="1d52fe7ac53186ca" providerId="LiveId" clId="{7388977E-428F-416D-98CD-4DCDD62D4F49}" dt="2019-10-11T12:46:47.400" v="4099" actId="20577"/>
        <pc:sldMkLst>
          <pc:docMk/>
          <pc:sldMk cId="3604625544" sldId="306"/>
        </pc:sldMkLst>
        <pc:spChg chg="del">
          <ac:chgData name="Lena Pasalskaya" userId="1d52fe7ac53186ca" providerId="LiveId" clId="{7388977E-428F-416D-98CD-4DCDD62D4F49}" dt="2019-10-10T07:25:11.764" v="4072"/>
          <ac:spMkLst>
            <pc:docMk/>
            <pc:sldMk cId="3604625544" sldId="306"/>
            <ac:spMk id="3" creationId="{6BC2D956-089B-4C4D-B3B3-7E5C83DAB429}"/>
          </ac:spMkLst>
        </pc:spChg>
        <pc:picChg chg="add mod">
          <ac:chgData name="Lena Pasalskaya" userId="1d52fe7ac53186ca" providerId="LiveId" clId="{7388977E-428F-416D-98CD-4DCDD62D4F49}" dt="2019-10-10T07:25:22.001" v="4074" actId="1076"/>
          <ac:picMkLst>
            <pc:docMk/>
            <pc:sldMk cId="3604625544" sldId="306"/>
            <ac:picMk id="4" creationId="{E21FBA50-3F8D-4E3C-A1A2-F2EA6A47A227}"/>
          </ac:picMkLst>
        </pc:picChg>
      </pc:sldChg>
      <pc:sldChg chg="addSp delSp modSp add modAnim modNotesTx">
        <pc:chgData name="Lena Pasalskaya" userId="1d52fe7ac53186ca" providerId="LiveId" clId="{7388977E-428F-416D-98CD-4DCDD62D4F49}" dt="2019-10-11T12:46:53.938" v="4110" actId="20577"/>
        <pc:sldMkLst>
          <pc:docMk/>
          <pc:sldMk cId="354785656" sldId="307"/>
        </pc:sldMkLst>
        <pc:spChg chg="del">
          <ac:chgData name="Lena Pasalskaya" userId="1d52fe7ac53186ca" providerId="LiveId" clId="{7388977E-428F-416D-98CD-4DCDD62D4F49}" dt="2019-10-10T07:25:37.611" v="4075"/>
          <ac:spMkLst>
            <pc:docMk/>
            <pc:sldMk cId="354785656" sldId="307"/>
            <ac:spMk id="3" creationId="{02F20EF1-9420-4794-AA98-CB65FC531E5F}"/>
          </ac:spMkLst>
        </pc:spChg>
        <pc:picChg chg="add mod">
          <ac:chgData name="Lena Pasalskaya" userId="1d52fe7ac53186ca" providerId="LiveId" clId="{7388977E-428F-416D-98CD-4DCDD62D4F49}" dt="2019-10-10T07:25:46.357" v="4077" actId="1076"/>
          <ac:picMkLst>
            <pc:docMk/>
            <pc:sldMk cId="354785656" sldId="307"/>
            <ac:picMk id="4" creationId="{1553B2B2-FB10-411A-B3F8-D21A64C5CE5B}"/>
          </ac:picMkLst>
        </pc:picChg>
      </pc:sldChg>
      <pc:sldChg chg="addSp delSp modSp add ord modAnim modNotesTx">
        <pc:chgData name="Lena Pasalskaya" userId="1d52fe7ac53186ca" providerId="LiveId" clId="{7388977E-428F-416D-98CD-4DCDD62D4F49}" dt="2019-10-11T12:46:50.593" v="4103" actId="20577"/>
        <pc:sldMkLst>
          <pc:docMk/>
          <pc:sldMk cId="1282769695" sldId="308"/>
        </pc:sldMkLst>
        <pc:spChg chg="del">
          <ac:chgData name="Lena Pasalskaya" userId="1d52fe7ac53186ca" providerId="LiveId" clId="{7388977E-428F-416D-98CD-4DCDD62D4F49}" dt="2019-10-10T07:25:58.177" v="4079"/>
          <ac:spMkLst>
            <pc:docMk/>
            <pc:sldMk cId="1282769695" sldId="308"/>
            <ac:spMk id="3" creationId="{CFA7D5BA-95AC-4DB3-A381-EBE4A009AA76}"/>
          </ac:spMkLst>
        </pc:spChg>
        <pc:picChg chg="add mod">
          <ac:chgData name="Lena Pasalskaya" userId="1d52fe7ac53186ca" providerId="LiveId" clId="{7388977E-428F-416D-98CD-4DCDD62D4F49}" dt="2019-10-10T07:26:03.351" v="4081" actId="1076"/>
          <ac:picMkLst>
            <pc:docMk/>
            <pc:sldMk cId="1282769695" sldId="308"/>
            <ac:picMk id="4" creationId="{54C1A6AB-E32F-4248-9E44-ABC13845B2AD}"/>
          </ac:picMkLst>
        </pc:picChg>
      </pc:sldChg>
      <pc:sldChg chg="addSp delSp modSp add modAnim modNotesTx">
        <pc:chgData name="Lena Pasalskaya" userId="1d52fe7ac53186ca" providerId="LiveId" clId="{7388977E-428F-416D-98CD-4DCDD62D4F49}" dt="2019-10-11T12:47:02.634" v="4118" actId="20577"/>
        <pc:sldMkLst>
          <pc:docMk/>
          <pc:sldMk cId="959934355" sldId="309"/>
        </pc:sldMkLst>
        <pc:spChg chg="del">
          <ac:chgData name="Lena Pasalskaya" userId="1d52fe7ac53186ca" providerId="LiveId" clId="{7388977E-428F-416D-98CD-4DCDD62D4F49}" dt="2019-10-10T07:26:08.584" v="4082"/>
          <ac:spMkLst>
            <pc:docMk/>
            <pc:sldMk cId="959934355" sldId="309"/>
            <ac:spMk id="3" creationId="{2CDD83F8-4CD2-49FF-8EA5-FCB7A339425F}"/>
          </ac:spMkLst>
        </pc:spChg>
        <pc:picChg chg="add mod">
          <ac:chgData name="Lena Pasalskaya" userId="1d52fe7ac53186ca" providerId="LiveId" clId="{7388977E-428F-416D-98CD-4DCDD62D4F49}" dt="2019-10-10T07:26:15.153" v="4084" actId="1076"/>
          <ac:picMkLst>
            <pc:docMk/>
            <pc:sldMk cId="959934355" sldId="309"/>
            <ac:picMk id="4" creationId="{C4B60F91-375A-469B-B728-99E5BFA01727}"/>
          </ac:picMkLst>
        </pc:picChg>
      </pc:sldChg>
      <pc:sldChg chg="addSp modSp add ord">
        <pc:chgData name="Lena Pasalskaya" userId="1d52fe7ac53186ca" providerId="LiveId" clId="{7388977E-428F-416D-98CD-4DCDD62D4F49}" dt="2019-10-11T12:57:24.679" v="4292" actId="1076"/>
        <pc:sldMkLst>
          <pc:docMk/>
          <pc:sldMk cId="2645314311" sldId="310"/>
        </pc:sldMkLst>
        <pc:spChg chg="mod">
          <ac:chgData name="Lena Pasalskaya" userId="1d52fe7ac53186ca" providerId="LiveId" clId="{7388977E-428F-416D-98CD-4DCDD62D4F49}" dt="2019-10-11T12:51:13.914" v="4145" actId="242"/>
          <ac:spMkLst>
            <pc:docMk/>
            <pc:sldMk cId="2645314311" sldId="310"/>
            <ac:spMk id="3" creationId="{AD30386E-D4BF-4525-8D59-5B9BE723A429}"/>
          </ac:spMkLst>
        </pc:spChg>
        <pc:picChg chg="add mod">
          <ac:chgData name="Lena Pasalskaya" userId="1d52fe7ac53186ca" providerId="LiveId" clId="{7388977E-428F-416D-98CD-4DCDD62D4F49}" dt="2019-10-11T12:57:24.679" v="4292" actId="1076"/>
          <ac:picMkLst>
            <pc:docMk/>
            <pc:sldMk cId="2645314311" sldId="310"/>
            <ac:picMk id="1026" creationId="{6876FE52-5538-4A62-B3BE-74BEF87A4126}"/>
          </ac:picMkLst>
        </pc:picChg>
      </pc:sldChg>
      <pc:sldChg chg="addSp delSp modSp add modAnim">
        <pc:chgData name="Lena Pasalskaya" userId="1d52fe7ac53186ca" providerId="LiveId" clId="{7388977E-428F-416D-98CD-4DCDD62D4F49}" dt="2019-10-11T12:53:24.834" v="4223" actId="20577"/>
        <pc:sldMkLst>
          <pc:docMk/>
          <pc:sldMk cId="57617106" sldId="311"/>
        </pc:sldMkLst>
        <pc:spChg chg="mod">
          <ac:chgData name="Lena Pasalskaya" userId="1d52fe7ac53186ca" providerId="LiveId" clId="{7388977E-428F-416D-98CD-4DCDD62D4F49}" dt="2019-10-11T12:53:24.834" v="4223" actId="20577"/>
          <ac:spMkLst>
            <pc:docMk/>
            <pc:sldMk cId="57617106" sldId="311"/>
            <ac:spMk id="2" creationId="{99F3EAD2-E296-4728-A0F1-BD9449A29DAC}"/>
          </ac:spMkLst>
        </pc:spChg>
        <pc:spChg chg="del">
          <ac:chgData name="Lena Pasalskaya" userId="1d52fe7ac53186ca" providerId="LiveId" clId="{7388977E-428F-416D-98CD-4DCDD62D4F49}" dt="2019-10-11T12:52:29.480" v="4201"/>
          <ac:spMkLst>
            <pc:docMk/>
            <pc:sldMk cId="57617106" sldId="311"/>
            <ac:spMk id="3" creationId="{A6A094D7-9EEE-4E1F-B1EE-5A5CC53688E0}"/>
          </ac:spMkLst>
        </pc:spChg>
        <pc:picChg chg="add mod">
          <ac:chgData name="Lena Pasalskaya" userId="1d52fe7ac53186ca" providerId="LiveId" clId="{7388977E-428F-416D-98CD-4DCDD62D4F49}" dt="2019-10-11T12:53:06.139" v="4206" actId="14100"/>
          <ac:picMkLst>
            <pc:docMk/>
            <pc:sldMk cId="57617106" sldId="311"/>
            <ac:picMk id="4" creationId="{C89D24D0-F75D-4E31-9DE0-DD78809FE3A1}"/>
          </ac:picMkLst>
        </pc:picChg>
        <pc:picChg chg="add mod">
          <ac:chgData name="Lena Pasalskaya" userId="1d52fe7ac53186ca" providerId="LiveId" clId="{7388977E-428F-416D-98CD-4DCDD62D4F49}" dt="2019-10-11T12:53:10.887" v="4208" actId="1076"/>
          <ac:picMkLst>
            <pc:docMk/>
            <pc:sldMk cId="57617106" sldId="311"/>
            <ac:picMk id="5" creationId="{1C10D46A-0B33-4A86-BAC3-62A08A6A3B60}"/>
          </ac:picMkLst>
        </pc:picChg>
      </pc:sldChg>
      <pc:sldChg chg="addSp delSp modSp add delAnim modAnim">
        <pc:chgData name="Lena Pasalskaya" userId="1d52fe7ac53186ca" providerId="LiveId" clId="{7388977E-428F-416D-98CD-4DCDD62D4F49}" dt="2019-10-11T12:55:25.794" v="4285" actId="20577"/>
        <pc:sldMkLst>
          <pc:docMk/>
          <pc:sldMk cId="1709341082" sldId="312"/>
        </pc:sldMkLst>
        <pc:spChg chg="mod">
          <ac:chgData name="Lena Pasalskaya" userId="1d52fe7ac53186ca" providerId="LiveId" clId="{7388977E-428F-416D-98CD-4DCDD62D4F49}" dt="2019-10-11T12:55:25.794" v="4285" actId="20577"/>
          <ac:spMkLst>
            <pc:docMk/>
            <pc:sldMk cId="1709341082" sldId="312"/>
            <ac:spMk id="2" creationId="{99F3EAD2-E296-4728-A0F1-BD9449A29DAC}"/>
          </ac:spMkLst>
        </pc:spChg>
        <pc:spChg chg="del">
          <ac:chgData name="Lena Pasalskaya" userId="1d52fe7ac53186ca" providerId="LiveId" clId="{7388977E-428F-416D-98CD-4DCDD62D4F49}" dt="2019-10-11T12:52:40.624" v="4202"/>
          <ac:spMkLst>
            <pc:docMk/>
            <pc:sldMk cId="1709341082" sldId="312"/>
            <ac:spMk id="3" creationId="{A6A094D7-9EEE-4E1F-B1EE-5A5CC53688E0}"/>
          </ac:spMkLst>
        </pc:spChg>
        <pc:spChg chg="add del mod">
          <ac:chgData name="Lena Pasalskaya" userId="1d52fe7ac53186ca" providerId="LiveId" clId="{7388977E-428F-416D-98CD-4DCDD62D4F49}" dt="2019-10-11T12:54:08.946" v="4246"/>
          <ac:spMkLst>
            <pc:docMk/>
            <pc:sldMk cId="1709341082" sldId="312"/>
            <ac:spMk id="6" creationId="{7AE1F4D4-8BC7-4191-962C-F26965D4CC4A}"/>
          </ac:spMkLst>
        </pc:spChg>
        <pc:picChg chg="add del mod">
          <ac:chgData name="Lena Pasalskaya" userId="1d52fe7ac53186ca" providerId="LiveId" clId="{7388977E-428F-416D-98CD-4DCDD62D4F49}" dt="2019-10-11T12:53:55.861" v="4245" actId="478"/>
          <ac:picMkLst>
            <pc:docMk/>
            <pc:sldMk cId="1709341082" sldId="312"/>
            <ac:picMk id="4" creationId="{3FB2202D-CAB2-4E9E-9C52-D66122374408}"/>
          </ac:picMkLst>
        </pc:picChg>
        <pc:picChg chg="add mod">
          <ac:chgData name="Lena Pasalskaya" userId="1d52fe7ac53186ca" providerId="LiveId" clId="{7388977E-428F-416D-98CD-4DCDD62D4F49}" dt="2019-10-11T12:54:46.969" v="4255" actId="1076"/>
          <ac:picMkLst>
            <pc:docMk/>
            <pc:sldMk cId="1709341082" sldId="312"/>
            <ac:picMk id="7" creationId="{4E6302B7-7D34-4A96-8276-653390CDF4F0}"/>
          </ac:picMkLst>
        </pc:picChg>
        <pc:picChg chg="add mod">
          <ac:chgData name="Lena Pasalskaya" userId="1d52fe7ac53186ca" providerId="LiveId" clId="{7388977E-428F-416D-98CD-4DCDD62D4F49}" dt="2019-10-11T12:54:37.162" v="4252" actId="1076"/>
          <ac:picMkLst>
            <pc:docMk/>
            <pc:sldMk cId="1709341082" sldId="312"/>
            <ac:picMk id="8" creationId="{72515640-B2CA-4D07-B034-388ADF161C51}"/>
          </ac:picMkLst>
        </pc:picChg>
      </pc:sldChg>
      <pc:sldChg chg="addSp delSp modSp add del modAnim">
        <pc:chgData name="Lena Pasalskaya" userId="1d52fe7ac53186ca" providerId="LiveId" clId="{7388977E-428F-416D-98CD-4DCDD62D4F49}" dt="2019-10-11T12:55:28.636" v="4286" actId="2696"/>
        <pc:sldMkLst>
          <pc:docMk/>
          <pc:sldMk cId="1068066394" sldId="313"/>
        </pc:sldMkLst>
        <pc:spChg chg="del">
          <ac:chgData name="Lena Pasalskaya" userId="1d52fe7ac53186ca" providerId="LiveId" clId="{7388977E-428F-416D-98CD-4DCDD62D4F49}" dt="2019-10-11T12:54:22.500" v="4247"/>
          <ac:spMkLst>
            <pc:docMk/>
            <pc:sldMk cId="1068066394" sldId="313"/>
            <ac:spMk id="3" creationId="{A6A094D7-9EEE-4E1F-B1EE-5A5CC53688E0}"/>
          </ac:spMkLst>
        </pc:spChg>
        <pc:picChg chg="add mod">
          <ac:chgData name="Lena Pasalskaya" userId="1d52fe7ac53186ca" providerId="LiveId" clId="{7388977E-428F-416D-98CD-4DCDD62D4F49}" dt="2019-10-11T12:54:22.500" v="4247"/>
          <ac:picMkLst>
            <pc:docMk/>
            <pc:sldMk cId="1068066394" sldId="313"/>
            <ac:picMk id="4" creationId="{0E01104A-6A0F-438F-B151-6265241E29FA}"/>
          </ac:picMkLst>
        </pc:picChg>
      </pc:sldChg>
      <pc:sldChg chg="modSp add">
        <pc:chgData name="Lena Pasalskaya" userId="1d52fe7ac53186ca" providerId="LiveId" clId="{7388977E-428F-416D-98CD-4DCDD62D4F49}" dt="2019-10-11T12:53:49.105" v="4244" actId="20577"/>
        <pc:sldMkLst>
          <pc:docMk/>
          <pc:sldMk cId="2818368124" sldId="314"/>
        </pc:sldMkLst>
        <pc:spChg chg="mod">
          <ac:chgData name="Lena Pasalskaya" userId="1d52fe7ac53186ca" providerId="LiveId" clId="{7388977E-428F-416D-98CD-4DCDD62D4F49}" dt="2019-10-11T12:53:49.105" v="4244" actId="20577"/>
          <ac:spMkLst>
            <pc:docMk/>
            <pc:sldMk cId="2818368124" sldId="314"/>
            <ac:spMk id="2" creationId="{99F3EAD2-E296-4728-A0F1-BD9449A29DA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hyperlink" Target="https://en.wikipedia.org/wiki/File:Emoji_u1f64a.sv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hyperlink" Target="https://www.youtube.com/watch?v=Fdj4SybV4UE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commons.wikimedia.org/wiki/File:Simple_Eiffel_Tower.svg" TargetMode="External"/><Relationship Id="rId1" Type="http://schemas.openxmlformats.org/officeDocument/2006/relationships/image" Target="../media/image30.png"/><Relationship Id="rId4" Type="http://schemas.openxmlformats.org/officeDocument/2006/relationships/hyperlink" Target="https://pxhere.com/fr/photo/676131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hyperlink" Target="https://en.wikipedia.org/wiki/File:Emoji_u1f64a.sv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www.youtube.com/watch?v=Fdj4SybV4UE" TargetMode="External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commons.wikimedia.org/wiki/File:Simple_Eiffel_Tower.svg" TargetMode="External"/><Relationship Id="rId1" Type="http://schemas.openxmlformats.org/officeDocument/2006/relationships/image" Target="../media/image30.png"/><Relationship Id="rId4" Type="http://schemas.openxmlformats.org/officeDocument/2006/relationships/hyperlink" Target="https://pxhere.com/fr/photo/67613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A9B9E-6CE5-4F56-B684-DEECD2F279C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4D0AA9-8511-4ADB-92FA-6DD582F7A5E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Развенчивание мифов про ЖЯ</a:t>
          </a:r>
          <a:endParaRPr lang="en-US"/>
        </a:p>
      </dgm:t>
    </dgm:pt>
    <dgm:pt modelId="{8F3B6F0B-EABE-4108-8888-40292436529D}" type="parTrans" cxnId="{7ECF009A-1474-4564-B5EA-C1BAE5BC931F}">
      <dgm:prSet/>
      <dgm:spPr/>
      <dgm:t>
        <a:bodyPr/>
        <a:lstStyle/>
        <a:p>
          <a:endParaRPr lang="en-US"/>
        </a:p>
      </dgm:t>
    </dgm:pt>
    <dgm:pt modelId="{3D68672B-4794-4E4B-9BAE-83C639AB465D}" type="sibTrans" cxnId="{7ECF009A-1474-4564-B5EA-C1BAE5BC931F}">
      <dgm:prSet/>
      <dgm:spPr/>
      <dgm:t>
        <a:bodyPr/>
        <a:lstStyle/>
        <a:p>
          <a:endParaRPr lang="en-US"/>
        </a:p>
      </dgm:t>
    </dgm:pt>
    <dgm:pt modelId="{89D086F5-56CB-423A-AA3B-2C5B6E87A4B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Разделы лингвистики, применимые к ЖЯ</a:t>
          </a:r>
          <a:endParaRPr lang="en-US"/>
        </a:p>
      </dgm:t>
    </dgm:pt>
    <dgm:pt modelId="{097D1F24-25C6-4349-9B45-520188C05589}" type="parTrans" cxnId="{28F88E7D-61EE-4FDD-BE03-D043BFEE5618}">
      <dgm:prSet/>
      <dgm:spPr/>
      <dgm:t>
        <a:bodyPr/>
        <a:lstStyle/>
        <a:p>
          <a:endParaRPr lang="en-US"/>
        </a:p>
      </dgm:t>
    </dgm:pt>
    <dgm:pt modelId="{8E2A980E-E5BE-4B30-9192-4F45AA7652E2}" type="sibTrans" cxnId="{28F88E7D-61EE-4FDD-BE03-D043BFEE5618}">
      <dgm:prSet/>
      <dgm:spPr/>
      <dgm:t>
        <a:bodyPr/>
        <a:lstStyle/>
        <a:p>
          <a:endParaRPr lang="en-US"/>
        </a:p>
      </dgm:t>
    </dgm:pt>
    <dgm:pt modelId="{69D66902-8176-496C-A14B-10F219DB46F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Особенности ЖЯ</a:t>
          </a:r>
          <a:endParaRPr lang="en-US"/>
        </a:p>
      </dgm:t>
    </dgm:pt>
    <dgm:pt modelId="{4B88E6D5-7C74-4E7D-B6B4-9EB03EC13321}" type="parTrans" cxnId="{13FFBB44-AA8E-41EA-B5BE-5898AC4CA403}">
      <dgm:prSet/>
      <dgm:spPr/>
      <dgm:t>
        <a:bodyPr/>
        <a:lstStyle/>
        <a:p>
          <a:endParaRPr lang="en-US"/>
        </a:p>
      </dgm:t>
    </dgm:pt>
    <dgm:pt modelId="{F6DD2F19-8500-4DBB-B309-F2C419EBDD6E}" type="sibTrans" cxnId="{13FFBB44-AA8E-41EA-B5BE-5898AC4CA403}">
      <dgm:prSet/>
      <dgm:spPr/>
      <dgm:t>
        <a:bodyPr/>
        <a:lstStyle/>
        <a:p>
          <a:endParaRPr lang="en-US"/>
        </a:p>
      </dgm:t>
    </dgm:pt>
    <dgm:pt modelId="{7EE9C41D-FFAA-4444-BA1A-CE9B931B5184}" type="pres">
      <dgm:prSet presAssocID="{07AA9B9E-6CE5-4F56-B684-DEECD2F279C8}" presName="root" presStyleCnt="0">
        <dgm:presLayoutVars>
          <dgm:dir/>
          <dgm:resizeHandles val="exact"/>
        </dgm:presLayoutVars>
      </dgm:prSet>
      <dgm:spPr/>
    </dgm:pt>
    <dgm:pt modelId="{369EDA7A-0D19-4730-BD2D-9866C9A6FC0E}" type="pres">
      <dgm:prSet presAssocID="{C74D0AA9-8511-4ADB-92FA-6DD582F7A5E3}" presName="compNode" presStyleCnt="0"/>
      <dgm:spPr/>
    </dgm:pt>
    <dgm:pt modelId="{B4FED178-06AB-4485-88B3-433C34D34489}" type="pres">
      <dgm:prSet presAssocID="{C74D0AA9-8511-4ADB-92FA-6DD582F7A5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абиринт"/>
        </a:ext>
      </dgm:extLst>
    </dgm:pt>
    <dgm:pt modelId="{41A70C3D-EAE5-4F74-BAC1-4182E76C6995}" type="pres">
      <dgm:prSet presAssocID="{C74D0AA9-8511-4ADB-92FA-6DD582F7A5E3}" presName="spaceRect" presStyleCnt="0"/>
      <dgm:spPr/>
    </dgm:pt>
    <dgm:pt modelId="{C2BAD868-F279-4110-8B71-FBD6E74E5995}" type="pres">
      <dgm:prSet presAssocID="{C74D0AA9-8511-4ADB-92FA-6DD582F7A5E3}" presName="textRect" presStyleLbl="revTx" presStyleIdx="0" presStyleCnt="3">
        <dgm:presLayoutVars>
          <dgm:chMax val="1"/>
          <dgm:chPref val="1"/>
        </dgm:presLayoutVars>
      </dgm:prSet>
      <dgm:spPr/>
    </dgm:pt>
    <dgm:pt modelId="{BE9C0413-28ED-4315-9EEB-913082C1DBAB}" type="pres">
      <dgm:prSet presAssocID="{3D68672B-4794-4E4B-9BAE-83C639AB465D}" presName="sibTrans" presStyleCnt="0"/>
      <dgm:spPr/>
    </dgm:pt>
    <dgm:pt modelId="{FFC9E022-25FB-4D38-AF56-F064F2DD166E}" type="pres">
      <dgm:prSet presAssocID="{89D086F5-56CB-423A-AA3B-2C5B6E87A4BE}" presName="compNode" presStyleCnt="0"/>
      <dgm:spPr/>
    </dgm:pt>
    <dgm:pt modelId="{4D8CF836-CF20-47EB-AEDC-D2F9B7E38880}" type="pres">
      <dgm:prSet presAssocID="{89D086F5-56CB-423A-AA3B-2C5B6E87A4B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ерархия"/>
        </a:ext>
      </dgm:extLst>
    </dgm:pt>
    <dgm:pt modelId="{705A6ADA-06F2-45CD-B1EB-5D14A63B421B}" type="pres">
      <dgm:prSet presAssocID="{89D086F5-56CB-423A-AA3B-2C5B6E87A4BE}" presName="spaceRect" presStyleCnt="0"/>
      <dgm:spPr/>
    </dgm:pt>
    <dgm:pt modelId="{56209A9C-75E9-4CE8-AC3F-69BDE01C8E71}" type="pres">
      <dgm:prSet presAssocID="{89D086F5-56CB-423A-AA3B-2C5B6E87A4BE}" presName="textRect" presStyleLbl="revTx" presStyleIdx="1" presStyleCnt="3">
        <dgm:presLayoutVars>
          <dgm:chMax val="1"/>
          <dgm:chPref val="1"/>
        </dgm:presLayoutVars>
      </dgm:prSet>
      <dgm:spPr/>
    </dgm:pt>
    <dgm:pt modelId="{893F9A9C-E8DC-48B9-951D-06DA5FA1EA25}" type="pres">
      <dgm:prSet presAssocID="{8E2A980E-E5BE-4B30-9192-4F45AA7652E2}" presName="sibTrans" presStyleCnt="0"/>
      <dgm:spPr/>
    </dgm:pt>
    <dgm:pt modelId="{A6001B6E-81B0-413B-A60F-CC6D47098CBF}" type="pres">
      <dgm:prSet presAssocID="{69D66902-8176-496C-A14B-10F219DB46F4}" presName="compNode" presStyleCnt="0"/>
      <dgm:spPr/>
    </dgm:pt>
    <dgm:pt modelId="{A509E96F-4547-43BB-9961-2AEF81598867}" type="pres">
      <dgm:prSet presAssocID="{69D66902-8176-496C-A14B-10F219DB46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Жестовый язык"/>
        </a:ext>
      </dgm:extLst>
    </dgm:pt>
    <dgm:pt modelId="{DAA178C0-5451-40A3-8FEE-0354EC7CA3B1}" type="pres">
      <dgm:prSet presAssocID="{69D66902-8176-496C-A14B-10F219DB46F4}" presName="spaceRect" presStyleCnt="0"/>
      <dgm:spPr/>
    </dgm:pt>
    <dgm:pt modelId="{F8DD0E4F-52CC-4A09-9044-57C3AC604D9E}" type="pres">
      <dgm:prSet presAssocID="{69D66902-8176-496C-A14B-10F219DB46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3FFBB44-AA8E-41EA-B5BE-5898AC4CA403}" srcId="{07AA9B9E-6CE5-4F56-B684-DEECD2F279C8}" destId="{69D66902-8176-496C-A14B-10F219DB46F4}" srcOrd="2" destOrd="0" parTransId="{4B88E6D5-7C74-4E7D-B6B4-9EB03EC13321}" sibTransId="{F6DD2F19-8500-4DBB-B309-F2C419EBDD6E}"/>
    <dgm:cxn modelId="{9E7E7178-7543-4236-9311-18A14969D873}" type="presOf" srcId="{69D66902-8176-496C-A14B-10F219DB46F4}" destId="{F8DD0E4F-52CC-4A09-9044-57C3AC604D9E}" srcOrd="0" destOrd="0" presId="urn:microsoft.com/office/officeart/2018/2/layout/IconLabelList"/>
    <dgm:cxn modelId="{28F88E7D-61EE-4FDD-BE03-D043BFEE5618}" srcId="{07AA9B9E-6CE5-4F56-B684-DEECD2F279C8}" destId="{89D086F5-56CB-423A-AA3B-2C5B6E87A4BE}" srcOrd="1" destOrd="0" parTransId="{097D1F24-25C6-4349-9B45-520188C05589}" sibTransId="{8E2A980E-E5BE-4B30-9192-4F45AA7652E2}"/>
    <dgm:cxn modelId="{4F13D091-9A7F-427E-97FC-48D9EDACFA01}" type="presOf" srcId="{C74D0AA9-8511-4ADB-92FA-6DD582F7A5E3}" destId="{C2BAD868-F279-4110-8B71-FBD6E74E5995}" srcOrd="0" destOrd="0" presId="urn:microsoft.com/office/officeart/2018/2/layout/IconLabelList"/>
    <dgm:cxn modelId="{7ECF009A-1474-4564-B5EA-C1BAE5BC931F}" srcId="{07AA9B9E-6CE5-4F56-B684-DEECD2F279C8}" destId="{C74D0AA9-8511-4ADB-92FA-6DD582F7A5E3}" srcOrd="0" destOrd="0" parTransId="{8F3B6F0B-EABE-4108-8888-40292436529D}" sibTransId="{3D68672B-4794-4E4B-9BAE-83C639AB465D}"/>
    <dgm:cxn modelId="{49EDA1A7-ED86-44BD-BFDC-2D52C7D76B92}" type="presOf" srcId="{07AA9B9E-6CE5-4F56-B684-DEECD2F279C8}" destId="{7EE9C41D-FFAA-4444-BA1A-CE9B931B5184}" srcOrd="0" destOrd="0" presId="urn:microsoft.com/office/officeart/2018/2/layout/IconLabelList"/>
    <dgm:cxn modelId="{C3F74CCF-D547-48CE-99A1-4160D77B562A}" type="presOf" srcId="{89D086F5-56CB-423A-AA3B-2C5B6E87A4BE}" destId="{56209A9C-75E9-4CE8-AC3F-69BDE01C8E71}" srcOrd="0" destOrd="0" presId="urn:microsoft.com/office/officeart/2018/2/layout/IconLabelList"/>
    <dgm:cxn modelId="{8786DB0D-4BA7-40E7-B399-F79503E24E50}" type="presParOf" srcId="{7EE9C41D-FFAA-4444-BA1A-CE9B931B5184}" destId="{369EDA7A-0D19-4730-BD2D-9866C9A6FC0E}" srcOrd="0" destOrd="0" presId="urn:microsoft.com/office/officeart/2018/2/layout/IconLabelList"/>
    <dgm:cxn modelId="{E6B6B0D7-239E-4F3F-8E99-2027FB5D5141}" type="presParOf" srcId="{369EDA7A-0D19-4730-BD2D-9866C9A6FC0E}" destId="{B4FED178-06AB-4485-88B3-433C34D34489}" srcOrd="0" destOrd="0" presId="urn:microsoft.com/office/officeart/2018/2/layout/IconLabelList"/>
    <dgm:cxn modelId="{990B9AE1-A282-46DC-9DC5-81639BEDCE7A}" type="presParOf" srcId="{369EDA7A-0D19-4730-BD2D-9866C9A6FC0E}" destId="{41A70C3D-EAE5-4F74-BAC1-4182E76C6995}" srcOrd="1" destOrd="0" presId="urn:microsoft.com/office/officeart/2018/2/layout/IconLabelList"/>
    <dgm:cxn modelId="{3CD3CBFD-6680-47C4-B367-319CEF658483}" type="presParOf" srcId="{369EDA7A-0D19-4730-BD2D-9866C9A6FC0E}" destId="{C2BAD868-F279-4110-8B71-FBD6E74E5995}" srcOrd="2" destOrd="0" presId="urn:microsoft.com/office/officeart/2018/2/layout/IconLabelList"/>
    <dgm:cxn modelId="{5015F833-84DF-47E7-9C1C-53258DCE6F75}" type="presParOf" srcId="{7EE9C41D-FFAA-4444-BA1A-CE9B931B5184}" destId="{BE9C0413-28ED-4315-9EEB-913082C1DBAB}" srcOrd="1" destOrd="0" presId="urn:microsoft.com/office/officeart/2018/2/layout/IconLabelList"/>
    <dgm:cxn modelId="{E55EDA87-5C83-4F9D-9D2A-355E076C770F}" type="presParOf" srcId="{7EE9C41D-FFAA-4444-BA1A-CE9B931B5184}" destId="{FFC9E022-25FB-4D38-AF56-F064F2DD166E}" srcOrd="2" destOrd="0" presId="urn:microsoft.com/office/officeart/2018/2/layout/IconLabelList"/>
    <dgm:cxn modelId="{8D757BA9-21E7-419C-BDCE-8DFC540D1991}" type="presParOf" srcId="{FFC9E022-25FB-4D38-AF56-F064F2DD166E}" destId="{4D8CF836-CF20-47EB-AEDC-D2F9B7E38880}" srcOrd="0" destOrd="0" presId="urn:microsoft.com/office/officeart/2018/2/layout/IconLabelList"/>
    <dgm:cxn modelId="{B3BFA2C6-EA3C-495C-B863-F0E98473BFB9}" type="presParOf" srcId="{FFC9E022-25FB-4D38-AF56-F064F2DD166E}" destId="{705A6ADA-06F2-45CD-B1EB-5D14A63B421B}" srcOrd="1" destOrd="0" presId="urn:microsoft.com/office/officeart/2018/2/layout/IconLabelList"/>
    <dgm:cxn modelId="{0AF53DDF-96B0-46E9-8997-C0B3C48228F7}" type="presParOf" srcId="{FFC9E022-25FB-4D38-AF56-F064F2DD166E}" destId="{56209A9C-75E9-4CE8-AC3F-69BDE01C8E71}" srcOrd="2" destOrd="0" presId="urn:microsoft.com/office/officeart/2018/2/layout/IconLabelList"/>
    <dgm:cxn modelId="{AFA2EBF0-16B7-4A32-88F9-DA58133F5CFE}" type="presParOf" srcId="{7EE9C41D-FFAA-4444-BA1A-CE9B931B5184}" destId="{893F9A9C-E8DC-48B9-951D-06DA5FA1EA25}" srcOrd="3" destOrd="0" presId="urn:microsoft.com/office/officeart/2018/2/layout/IconLabelList"/>
    <dgm:cxn modelId="{740FC97F-5009-42FA-8DAE-193846953960}" type="presParOf" srcId="{7EE9C41D-FFAA-4444-BA1A-CE9B931B5184}" destId="{A6001B6E-81B0-413B-A60F-CC6D47098CBF}" srcOrd="4" destOrd="0" presId="urn:microsoft.com/office/officeart/2018/2/layout/IconLabelList"/>
    <dgm:cxn modelId="{DFA0BC2F-A54A-4D93-B32C-377BAD0F9AC3}" type="presParOf" srcId="{A6001B6E-81B0-413B-A60F-CC6D47098CBF}" destId="{A509E96F-4547-43BB-9961-2AEF81598867}" srcOrd="0" destOrd="0" presId="urn:microsoft.com/office/officeart/2018/2/layout/IconLabelList"/>
    <dgm:cxn modelId="{8B61AD6D-D180-4DC5-ACCE-D6FD8A1999ED}" type="presParOf" srcId="{A6001B6E-81B0-413B-A60F-CC6D47098CBF}" destId="{DAA178C0-5451-40A3-8FEE-0354EC7CA3B1}" srcOrd="1" destOrd="0" presId="urn:microsoft.com/office/officeart/2018/2/layout/IconLabelList"/>
    <dgm:cxn modelId="{82DA41B6-F2FB-43BE-986B-49D4A578924C}" type="presParOf" srcId="{A6001B6E-81B0-413B-A60F-CC6D47098CBF}" destId="{F8DD0E4F-52CC-4A09-9044-57C3AC604D9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22450-86A1-45F1-98D1-CF3BF75470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EAF4D3-6B95-49D1-844E-162B5090EE0B}">
      <dgm:prSet/>
      <dgm:spPr/>
      <dgm:t>
        <a:bodyPr/>
        <a:lstStyle/>
        <a:p>
          <a:r>
            <a:rPr lang="ru-RU" dirty="0"/>
            <a:t>Жестовые языки – языки, которые используют визуально-жестовую модальность для передачи информации. </a:t>
          </a:r>
          <a:endParaRPr lang="en-US" dirty="0"/>
        </a:p>
      </dgm:t>
    </dgm:pt>
    <dgm:pt modelId="{8978D7C5-BC86-4601-8319-3B58F01BF4EA}" type="parTrans" cxnId="{67DABFAD-BE99-458F-9B4B-0CBA2FFDA912}">
      <dgm:prSet/>
      <dgm:spPr/>
      <dgm:t>
        <a:bodyPr/>
        <a:lstStyle/>
        <a:p>
          <a:endParaRPr lang="en-US"/>
        </a:p>
      </dgm:t>
    </dgm:pt>
    <dgm:pt modelId="{613B167C-DA40-45C9-9B93-5DB373F89B49}" type="sibTrans" cxnId="{67DABFAD-BE99-458F-9B4B-0CBA2FFDA912}">
      <dgm:prSet/>
      <dgm:spPr/>
      <dgm:t>
        <a:bodyPr/>
        <a:lstStyle/>
        <a:p>
          <a:endParaRPr lang="en-US"/>
        </a:p>
      </dgm:t>
    </dgm:pt>
    <dgm:pt modelId="{397C1C5E-1E88-4D87-A517-8780A14626F7}">
      <dgm:prSet/>
      <dgm:spPr/>
      <dgm:t>
        <a:bodyPr/>
        <a:lstStyle/>
        <a:p>
          <a:r>
            <a:rPr lang="ru-RU" dirty="0"/>
            <a:t>Звучащие языки существуют в звуковой или вербальной  модальности</a:t>
          </a:r>
          <a:endParaRPr lang="en-US" dirty="0"/>
        </a:p>
      </dgm:t>
    </dgm:pt>
    <dgm:pt modelId="{0135C237-9E34-4DE1-8D51-2BC5DB5F6CAB}" type="parTrans" cxnId="{C9D99820-68B7-48ED-BD89-E620923203DD}">
      <dgm:prSet/>
      <dgm:spPr/>
      <dgm:t>
        <a:bodyPr/>
        <a:lstStyle/>
        <a:p>
          <a:endParaRPr lang="en-US"/>
        </a:p>
      </dgm:t>
    </dgm:pt>
    <dgm:pt modelId="{F0969EB6-F87C-453F-A7D5-5DF4FB7298FD}" type="sibTrans" cxnId="{C9D99820-68B7-48ED-BD89-E620923203DD}">
      <dgm:prSet/>
      <dgm:spPr/>
      <dgm:t>
        <a:bodyPr/>
        <a:lstStyle/>
        <a:p>
          <a:endParaRPr lang="en-US"/>
        </a:p>
      </dgm:t>
    </dgm:pt>
    <dgm:pt modelId="{2AEBD40E-3826-4935-889D-FFF5773C68FB}" type="pres">
      <dgm:prSet presAssocID="{20222450-86A1-45F1-98D1-CF3BF7547067}" presName="root" presStyleCnt="0">
        <dgm:presLayoutVars>
          <dgm:dir/>
          <dgm:resizeHandles val="exact"/>
        </dgm:presLayoutVars>
      </dgm:prSet>
      <dgm:spPr/>
    </dgm:pt>
    <dgm:pt modelId="{A4188103-80FC-4238-9BA6-5EB827416C0D}" type="pres">
      <dgm:prSet presAssocID="{2AEAF4D3-6B95-49D1-844E-162B5090EE0B}" presName="compNode" presStyleCnt="0"/>
      <dgm:spPr/>
    </dgm:pt>
    <dgm:pt modelId="{4B07EEB4-C867-4175-81BE-29CE556E3324}" type="pres">
      <dgm:prSet presAssocID="{2AEAF4D3-6B95-49D1-844E-162B5090EE0B}" presName="bgRect" presStyleLbl="bgShp" presStyleIdx="0" presStyleCnt="2"/>
      <dgm:spPr/>
    </dgm:pt>
    <dgm:pt modelId="{E681FCCD-639A-4FA0-B3AF-1F104E3A1042}" type="pres">
      <dgm:prSet presAssocID="{2AEAF4D3-6B95-49D1-844E-162B5090EE0B}" presName="iconRect" presStyleLbl="node1" presStyleIdx="0" presStyleCnt="2" custLinFactNeighborX="-49878" custLinFactNeighborY="-97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Жестовый язык"/>
        </a:ext>
      </dgm:extLst>
    </dgm:pt>
    <dgm:pt modelId="{42FD569D-1611-48CE-8A7C-3CA6D8694FA5}" type="pres">
      <dgm:prSet presAssocID="{2AEAF4D3-6B95-49D1-844E-162B5090EE0B}" presName="spaceRect" presStyleCnt="0"/>
      <dgm:spPr/>
    </dgm:pt>
    <dgm:pt modelId="{F2D86747-886C-4E4D-81AE-5FAE7F58BB26}" type="pres">
      <dgm:prSet presAssocID="{2AEAF4D3-6B95-49D1-844E-162B5090EE0B}" presName="parTx" presStyleLbl="revTx" presStyleIdx="0" presStyleCnt="2">
        <dgm:presLayoutVars>
          <dgm:chMax val="0"/>
          <dgm:chPref val="0"/>
        </dgm:presLayoutVars>
      </dgm:prSet>
      <dgm:spPr/>
    </dgm:pt>
    <dgm:pt modelId="{8D0E31BC-4F1A-4CA3-92AC-D498B0C54CD4}" type="pres">
      <dgm:prSet presAssocID="{613B167C-DA40-45C9-9B93-5DB373F89B49}" presName="sibTrans" presStyleCnt="0"/>
      <dgm:spPr/>
    </dgm:pt>
    <dgm:pt modelId="{7734C7A7-E76E-49D6-8F51-8F25460B46ED}" type="pres">
      <dgm:prSet presAssocID="{397C1C5E-1E88-4D87-A517-8780A14626F7}" presName="compNode" presStyleCnt="0"/>
      <dgm:spPr/>
    </dgm:pt>
    <dgm:pt modelId="{0E70CA24-F3CC-45AE-94E3-9DCD0CE773C1}" type="pres">
      <dgm:prSet presAssocID="{397C1C5E-1E88-4D87-A517-8780A14626F7}" presName="bgRect" presStyleLbl="bgShp" presStyleIdx="1" presStyleCnt="2"/>
      <dgm:spPr/>
    </dgm:pt>
    <dgm:pt modelId="{A3AB282B-E3A1-4543-A47C-F252010C9B4F}" type="pres">
      <dgm:prSet presAssocID="{397C1C5E-1E88-4D87-A517-8780A14626F7}" presName="iconRect" presStyleLbl="node1" presStyleIdx="1" presStyleCnt="2" custScaleX="89702" custScaleY="88836" custLinFactNeighborX="-49878" custLinFactNeighborY="44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Язык"/>
        </a:ext>
      </dgm:extLst>
    </dgm:pt>
    <dgm:pt modelId="{40553C87-F8B7-46A0-B6B0-E3B4D9AB165E}" type="pres">
      <dgm:prSet presAssocID="{397C1C5E-1E88-4D87-A517-8780A14626F7}" presName="spaceRect" presStyleCnt="0"/>
      <dgm:spPr/>
    </dgm:pt>
    <dgm:pt modelId="{8BFF2E58-953D-4A13-B1A1-F3666C09617D}" type="pres">
      <dgm:prSet presAssocID="{397C1C5E-1E88-4D87-A517-8780A14626F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9D99820-68B7-48ED-BD89-E620923203DD}" srcId="{20222450-86A1-45F1-98D1-CF3BF7547067}" destId="{397C1C5E-1E88-4D87-A517-8780A14626F7}" srcOrd="1" destOrd="0" parTransId="{0135C237-9E34-4DE1-8D51-2BC5DB5F6CAB}" sibTransId="{F0969EB6-F87C-453F-A7D5-5DF4FB7298FD}"/>
    <dgm:cxn modelId="{44921B4A-7371-4017-B22D-20E9527A6AE4}" type="presOf" srcId="{397C1C5E-1E88-4D87-A517-8780A14626F7}" destId="{8BFF2E58-953D-4A13-B1A1-F3666C09617D}" srcOrd="0" destOrd="0" presId="urn:microsoft.com/office/officeart/2018/2/layout/IconVerticalSolidList"/>
    <dgm:cxn modelId="{5535E76D-488A-4694-BD55-769B54B1EC0B}" type="presOf" srcId="{2AEAF4D3-6B95-49D1-844E-162B5090EE0B}" destId="{F2D86747-886C-4E4D-81AE-5FAE7F58BB26}" srcOrd="0" destOrd="0" presId="urn:microsoft.com/office/officeart/2018/2/layout/IconVerticalSolidList"/>
    <dgm:cxn modelId="{67DABFAD-BE99-458F-9B4B-0CBA2FFDA912}" srcId="{20222450-86A1-45F1-98D1-CF3BF7547067}" destId="{2AEAF4D3-6B95-49D1-844E-162B5090EE0B}" srcOrd="0" destOrd="0" parTransId="{8978D7C5-BC86-4601-8319-3B58F01BF4EA}" sibTransId="{613B167C-DA40-45C9-9B93-5DB373F89B49}"/>
    <dgm:cxn modelId="{B969CDE7-792A-4F17-ADE8-5B66D58F6212}" type="presOf" srcId="{20222450-86A1-45F1-98D1-CF3BF7547067}" destId="{2AEBD40E-3826-4935-889D-FFF5773C68FB}" srcOrd="0" destOrd="0" presId="urn:microsoft.com/office/officeart/2018/2/layout/IconVerticalSolidList"/>
    <dgm:cxn modelId="{AF428FA1-E2AF-4BD8-A6FA-2488A8F77C1E}" type="presParOf" srcId="{2AEBD40E-3826-4935-889D-FFF5773C68FB}" destId="{A4188103-80FC-4238-9BA6-5EB827416C0D}" srcOrd="0" destOrd="0" presId="urn:microsoft.com/office/officeart/2018/2/layout/IconVerticalSolidList"/>
    <dgm:cxn modelId="{D31A6FE8-3949-48F6-9174-3B71E8DFE73C}" type="presParOf" srcId="{A4188103-80FC-4238-9BA6-5EB827416C0D}" destId="{4B07EEB4-C867-4175-81BE-29CE556E3324}" srcOrd="0" destOrd="0" presId="urn:microsoft.com/office/officeart/2018/2/layout/IconVerticalSolidList"/>
    <dgm:cxn modelId="{7E25641A-D33B-4F7F-9953-E15DA2CA2B15}" type="presParOf" srcId="{A4188103-80FC-4238-9BA6-5EB827416C0D}" destId="{E681FCCD-639A-4FA0-B3AF-1F104E3A1042}" srcOrd="1" destOrd="0" presId="urn:microsoft.com/office/officeart/2018/2/layout/IconVerticalSolidList"/>
    <dgm:cxn modelId="{20926B97-651E-4870-A2D7-7BA52DE635A8}" type="presParOf" srcId="{A4188103-80FC-4238-9BA6-5EB827416C0D}" destId="{42FD569D-1611-48CE-8A7C-3CA6D8694FA5}" srcOrd="2" destOrd="0" presId="urn:microsoft.com/office/officeart/2018/2/layout/IconVerticalSolidList"/>
    <dgm:cxn modelId="{16FA8945-EFDC-42CF-89D8-955A0E524651}" type="presParOf" srcId="{A4188103-80FC-4238-9BA6-5EB827416C0D}" destId="{F2D86747-886C-4E4D-81AE-5FAE7F58BB26}" srcOrd="3" destOrd="0" presId="urn:microsoft.com/office/officeart/2018/2/layout/IconVerticalSolidList"/>
    <dgm:cxn modelId="{63C96E23-A30A-4362-A338-133D45A2E75C}" type="presParOf" srcId="{2AEBD40E-3826-4935-889D-FFF5773C68FB}" destId="{8D0E31BC-4F1A-4CA3-92AC-D498B0C54CD4}" srcOrd="1" destOrd="0" presId="urn:microsoft.com/office/officeart/2018/2/layout/IconVerticalSolidList"/>
    <dgm:cxn modelId="{692CCBDC-F1FE-4392-BFD5-0034A82CE0C4}" type="presParOf" srcId="{2AEBD40E-3826-4935-889D-FFF5773C68FB}" destId="{7734C7A7-E76E-49D6-8F51-8F25460B46ED}" srcOrd="2" destOrd="0" presId="urn:microsoft.com/office/officeart/2018/2/layout/IconVerticalSolidList"/>
    <dgm:cxn modelId="{5C382D61-BFD0-48A2-A5C7-BBE07D0A8641}" type="presParOf" srcId="{7734C7A7-E76E-49D6-8F51-8F25460B46ED}" destId="{0E70CA24-F3CC-45AE-94E3-9DCD0CE773C1}" srcOrd="0" destOrd="0" presId="urn:microsoft.com/office/officeart/2018/2/layout/IconVerticalSolidList"/>
    <dgm:cxn modelId="{D0F83D66-53AE-400F-93CB-A9C56CF91F63}" type="presParOf" srcId="{7734C7A7-E76E-49D6-8F51-8F25460B46ED}" destId="{A3AB282B-E3A1-4543-A47C-F252010C9B4F}" srcOrd="1" destOrd="0" presId="urn:microsoft.com/office/officeart/2018/2/layout/IconVerticalSolidList"/>
    <dgm:cxn modelId="{7FB457B0-A0CC-40A4-A3F5-AFEDC7C10100}" type="presParOf" srcId="{7734C7A7-E76E-49D6-8F51-8F25460B46ED}" destId="{40553C87-F8B7-46A0-B6B0-E3B4D9AB165E}" srcOrd="2" destOrd="0" presId="urn:microsoft.com/office/officeart/2018/2/layout/IconVerticalSolidList"/>
    <dgm:cxn modelId="{659DE1B9-42CA-4BA4-A545-A3A23192784B}" type="presParOf" srcId="{7734C7A7-E76E-49D6-8F51-8F25460B46ED}" destId="{8BFF2E58-953D-4A13-B1A1-F3666C0961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22450-86A1-45F1-98D1-CF3BF75470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EAF4D3-6B95-49D1-844E-162B5090EE0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Жестовые языки </a:t>
          </a:r>
          <a:r>
            <a:rPr lang="ru-RU" b="0" i="0" dirty="0"/>
            <a:t>≠</a:t>
          </a:r>
          <a:r>
            <a:rPr lang="ru-RU" dirty="0"/>
            <a:t> язык жестов, жестикуляция</a:t>
          </a:r>
          <a:endParaRPr lang="en-US" dirty="0"/>
        </a:p>
      </dgm:t>
    </dgm:pt>
    <dgm:pt modelId="{8978D7C5-BC86-4601-8319-3B58F01BF4EA}" type="parTrans" cxnId="{67DABFAD-BE99-458F-9B4B-0CBA2FFDA912}">
      <dgm:prSet/>
      <dgm:spPr/>
      <dgm:t>
        <a:bodyPr/>
        <a:lstStyle/>
        <a:p>
          <a:endParaRPr lang="en-US"/>
        </a:p>
      </dgm:t>
    </dgm:pt>
    <dgm:pt modelId="{613B167C-DA40-45C9-9B93-5DB373F89B49}" type="sibTrans" cxnId="{67DABFAD-BE99-458F-9B4B-0CBA2FFDA912}">
      <dgm:prSet/>
      <dgm:spPr/>
      <dgm:t>
        <a:bodyPr/>
        <a:lstStyle/>
        <a:p>
          <a:endParaRPr lang="en-US"/>
        </a:p>
      </dgm:t>
    </dgm:pt>
    <dgm:pt modelId="{2AEBD40E-3826-4935-889D-FFF5773C68FB}" type="pres">
      <dgm:prSet presAssocID="{20222450-86A1-45F1-98D1-CF3BF7547067}" presName="root" presStyleCnt="0">
        <dgm:presLayoutVars>
          <dgm:dir/>
          <dgm:resizeHandles val="exact"/>
        </dgm:presLayoutVars>
      </dgm:prSet>
      <dgm:spPr/>
    </dgm:pt>
    <dgm:pt modelId="{A4188103-80FC-4238-9BA6-5EB827416C0D}" type="pres">
      <dgm:prSet presAssocID="{2AEAF4D3-6B95-49D1-844E-162B5090EE0B}" presName="compNode" presStyleCnt="0"/>
      <dgm:spPr/>
    </dgm:pt>
    <dgm:pt modelId="{4B07EEB4-C867-4175-81BE-29CE556E3324}" type="pres">
      <dgm:prSet presAssocID="{2AEAF4D3-6B95-49D1-844E-162B5090EE0B}" presName="bgRect" presStyleLbl="bgShp" presStyleIdx="0" presStyleCnt="1"/>
      <dgm:spPr/>
    </dgm:pt>
    <dgm:pt modelId="{E681FCCD-639A-4FA0-B3AF-1F104E3A1042}" type="pres">
      <dgm:prSet presAssocID="{2AEAF4D3-6B95-49D1-844E-162B5090EE0B}" presName="iconRect" presStyleLbl="node1" presStyleIdx="0" presStyleCnt="1" custLinFactNeighborX="-49878" custLinFactNeighborY="-97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Жестовый язык"/>
        </a:ext>
      </dgm:extLst>
    </dgm:pt>
    <dgm:pt modelId="{42FD569D-1611-48CE-8A7C-3CA6D8694FA5}" type="pres">
      <dgm:prSet presAssocID="{2AEAF4D3-6B95-49D1-844E-162B5090EE0B}" presName="spaceRect" presStyleCnt="0"/>
      <dgm:spPr/>
    </dgm:pt>
    <dgm:pt modelId="{F2D86747-886C-4E4D-81AE-5FAE7F58BB26}" type="pres">
      <dgm:prSet presAssocID="{2AEAF4D3-6B95-49D1-844E-162B5090EE0B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535E76D-488A-4694-BD55-769B54B1EC0B}" type="presOf" srcId="{2AEAF4D3-6B95-49D1-844E-162B5090EE0B}" destId="{F2D86747-886C-4E4D-81AE-5FAE7F58BB26}" srcOrd="0" destOrd="0" presId="urn:microsoft.com/office/officeart/2018/2/layout/IconVerticalSolidList"/>
    <dgm:cxn modelId="{67DABFAD-BE99-458F-9B4B-0CBA2FFDA912}" srcId="{20222450-86A1-45F1-98D1-CF3BF7547067}" destId="{2AEAF4D3-6B95-49D1-844E-162B5090EE0B}" srcOrd="0" destOrd="0" parTransId="{8978D7C5-BC86-4601-8319-3B58F01BF4EA}" sibTransId="{613B167C-DA40-45C9-9B93-5DB373F89B49}"/>
    <dgm:cxn modelId="{B969CDE7-792A-4F17-ADE8-5B66D58F6212}" type="presOf" srcId="{20222450-86A1-45F1-98D1-CF3BF7547067}" destId="{2AEBD40E-3826-4935-889D-FFF5773C68FB}" srcOrd="0" destOrd="0" presId="urn:microsoft.com/office/officeart/2018/2/layout/IconVerticalSolidList"/>
    <dgm:cxn modelId="{AF428FA1-E2AF-4BD8-A6FA-2488A8F77C1E}" type="presParOf" srcId="{2AEBD40E-3826-4935-889D-FFF5773C68FB}" destId="{A4188103-80FC-4238-9BA6-5EB827416C0D}" srcOrd="0" destOrd="0" presId="urn:microsoft.com/office/officeart/2018/2/layout/IconVerticalSolidList"/>
    <dgm:cxn modelId="{D31A6FE8-3949-48F6-9174-3B71E8DFE73C}" type="presParOf" srcId="{A4188103-80FC-4238-9BA6-5EB827416C0D}" destId="{4B07EEB4-C867-4175-81BE-29CE556E3324}" srcOrd="0" destOrd="0" presId="urn:microsoft.com/office/officeart/2018/2/layout/IconVerticalSolidList"/>
    <dgm:cxn modelId="{7E25641A-D33B-4F7F-9953-E15DA2CA2B15}" type="presParOf" srcId="{A4188103-80FC-4238-9BA6-5EB827416C0D}" destId="{E681FCCD-639A-4FA0-B3AF-1F104E3A1042}" srcOrd="1" destOrd="0" presId="urn:microsoft.com/office/officeart/2018/2/layout/IconVerticalSolidList"/>
    <dgm:cxn modelId="{20926B97-651E-4870-A2D7-7BA52DE635A8}" type="presParOf" srcId="{A4188103-80FC-4238-9BA6-5EB827416C0D}" destId="{42FD569D-1611-48CE-8A7C-3CA6D8694FA5}" srcOrd="2" destOrd="0" presId="urn:microsoft.com/office/officeart/2018/2/layout/IconVerticalSolidList"/>
    <dgm:cxn modelId="{16FA8945-EFDC-42CF-89D8-955A0E524651}" type="presParOf" srcId="{A4188103-80FC-4238-9BA6-5EB827416C0D}" destId="{F2D86747-886C-4E4D-81AE-5FAE7F58BB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E1D25-C5D9-46AE-B7BA-A887879F770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4D2CBB-AE43-4D22-B367-469A4F3D471F}">
      <dgm:prSet custT="1"/>
      <dgm:spPr/>
      <dgm:t>
        <a:bodyPr/>
        <a:lstStyle/>
        <a:p>
          <a:r>
            <a:rPr lang="ru-RU" sz="2000" dirty="0"/>
            <a:t>Глухие</a:t>
          </a:r>
          <a:endParaRPr lang="en-US" sz="1500" dirty="0"/>
        </a:p>
      </dgm:t>
    </dgm:pt>
    <dgm:pt modelId="{13B1EA50-477A-4AD6-8577-7C8EB741CA08}" type="parTrans" cxnId="{A45FA63D-A8F6-4191-8F68-51ABB196BC40}">
      <dgm:prSet/>
      <dgm:spPr/>
      <dgm:t>
        <a:bodyPr/>
        <a:lstStyle/>
        <a:p>
          <a:endParaRPr lang="en-US"/>
        </a:p>
      </dgm:t>
    </dgm:pt>
    <dgm:pt modelId="{44988511-1015-4524-8931-4ECAB89EDE87}" type="sibTrans" cxnId="{A45FA63D-A8F6-4191-8F68-51ABB196BC40}">
      <dgm:prSet/>
      <dgm:spPr/>
      <dgm:t>
        <a:bodyPr/>
        <a:lstStyle/>
        <a:p>
          <a:endParaRPr lang="en-US"/>
        </a:p>
      </dgm:t>
    </dgm:pt>
    <dgm:pt modelId="{22926838-9E09-42D0-98D3-1BAC5E03CB82}">
      <dgm:prSet custT="1"/>
      <dgm:spPr/>
      <dgm:t>
        <a:bodyPr/>
        <a:lstStyle/>
        <a:p>
          <a:r>
            <a:rPr lang="ru-RU" sz="2000" dirty="0"/>
            <a:t>Слышащие дети глухих родителей</a:t>
          </a:r>
          <a:endParaRPr lang="en-US" sz="2000" dirty="0"/>
        </a:p>
      </dgm:t>
    </dgm:pt>
    <dgm:pt modelId="{A3F31163-11A2-41C0-AD98-BDD1D52580BC}" type="parTrans" cxnId="{B73C3A82-5A61-4232-BA59-CC9F99B9A340}">
      <dgm:prSet/>
      <dgm:spPr/>
      <dgm:t>
        <a:bodyPr/>
        <a:lstStyle/>
        <a:p>
          <a:endParaRPr lang="en-US"/>
        </a:p>
      </dgm:t>
    </dgm:pt>
    <dgm:pt modelId="{CC6ABAF4-492C-4646-93BE-5D47706BEBC9}" type="sibTrans" cxnId="{B73C3A82-5A61-4232-BA59-CC9F99B9A340}">
      <dgm:prSet/>
      <dgm:spPr/>
      <dgm:t>
        <a:bodyPr/>
        <a:lstStyle/>
        <a:p>
          <a:endParaRPr lang="en-US"/>
        </a:p>
      </dgm:t>
    </dgm:pt>
    <dgm:pt modelId="{CCA96983-B16B-4A8C-A762-BA44C288C56C}">
      <dgm:prSet custT="1"/>
      <dgm:spPr/>
      <dgm:t>
        <a:bodyPr/>
        <a:lstStyle/>
        <a:p>
          <a:r>
            <a:rPr lang="ru-RU" sz="2000" dirty="0"/>
            <a:t>Слышащие в условиях табу</a:t>
          </a:r>
          <a:endParaRPr lang="en-US" sz="2000" dirty="0"/>
        </a:p>
      </dgm:t>
    </dgm:pt>
    <dgm:pt modelId="{5600B7F0-647B-47AD-8D1B-F577DC8A3B08}" type="parTrans" cxnId="{1F3BEDD9-E580-477F-889C-52234B727CFB}">
      <dgm:prSet/>
      <dgm:spPr/>
      <dgm:t>
        <a:bodyPr/>
        <a:lstStyle/>
        <a:p>
          <a:endParaRPr lang="en-US"/>
        </a:p>
      </dgm:t>
    </dgm:pt>
    <dgm:pt modelId="{B3735889-CD0F-4E4A-9827-1BA9C88E7BAF}" type="sibTrans" cxnId="{1F3BEDD9-E580-477F-889C-52234B727CFB}">
      <dgm:prSet/>
      <dgm:spPr/>
      <dgm:t>
        <a:bodyPr/>
        <a:lstStyle/>
        <a:p>
          <a:endParaRPr lang="en-US"/>
        </a:p>
      </dgm:t>
    </dgm:pt>
    <dgm:pt modelId="{BEFD363E-2757-44E4-8331-A10495405D79}">
      <dgm:prSet custT="1"/>
      <dgm:spPr/>
      <dgm:t>
        <a:bodyPr/>
        <a:lstStyle/>
        <a:p>
          <a:r>
            <a:rPr lang="ru-RU" sz="1800" dirty="0"/>
            <a:t>Слышащие в деревнях, в которых глухих большой процент</a:t>
          </a:r>
          <a:endParaRPr lang="en-US" sz="1800" dirty="0"/>
        </a:p>
      </dgm:t>
    </dgm:pt>
    <dgm:pt modelId="{2A17782B-392C-4985-86DF-9D323A860A2F}" type="parTrans" cxnId="{23C6BE95-E44D-44EE-A79C-A2F14D760B15}">
      <dgm:prSet/>
      <dgm:spPr/>
      <dgm:t>
        <a:bodyPr/>
        <a:lstStyle/>
        <a:p>
          <a:endParaRPr lang="en-US"/>
        </a:p>
      </dgm:t>
    </dgm:pt>
    <dgm:pt modelId="{13B03374-C77B-4897-B91F-4454C2B75F13}" type="sibTrans" cxnId="{23C6BE95-E44D-44EE-A79C-A2F14D760B15}">
      <dgm:prSet/>
      <dgm:spPr/>
      <dgm:t>
        <a:bodyPr/>
        <a:lstStyle/>
        <a:p>
          <a:endParaRPr lang="en-US"/>
        </a:p>
      </dgm:t>
    </dgm:pt>
    <dgm:pt modelId="{AAD99DA8-CD1F-4920-B3BC-414FF6D8DDC4}" type="pres">
      <dgm:prSet presAssocID="{F34E1D25-C5D9-46AE-B7BA-A887879F770F}" presName="root" presStyleCnt="0">
        <dgm:presLayoutVars>
          <dgm:dir/>
          <dgm:resizeHandles val="exact"/>
        </dgm:presLayoutVars>
      </dgm:prSet>
      <dgm:spPr/>
    </dgm:pt>
    <dgm:pt modelId="{C3688A54-651D-4781-AAC7-020B042130F3}" type="pres">
      <dgm:prSet presAssocID="{F34E1D25-C5D9-46AE-B7BA-A887879F770F}" presName="container" presStyleCnt="0">
        <dgm:presLayoutVars>
          <dgm:dir/>
          <dgm:resizeHandles val="exact"/>
        </dgm:presLayoutVars>
      </dgm:prSet>
      <dgm:spPr/>
    </dgm:pt>
    <dgm:pt modelId="{FC24ABBF-32F9-4E91-8EB0-0F06C186115F}" type="pres">
      <dgm:prSet presAssocID="{9E4D2CBB-AE43-4D22-B367-469A4F3D471F}" presName="compNode" presStyleCnt="0"/>
      <dgm:spPr/>
    </dgm:pt>
    <dgm:pt modelId="{3F024629-50B4-4FAC-A34B-4EC7908E7EF4}" type="pres">
      <dgm:prSet presAssocID="{9E4D2CBB-AE43-4D22-B367-469A4F3D471F}" presName="iconBgRect" presStyleLbl="bgShp" presStyleIdx="0" presStyleCnt="4"/>
      <dgm:spPr/>
    </dgm:pt>
    <dgm:pt modelId="{79BBC424-C6EC-4DC8-8D49-9EA38A459AD4}" type="pres">
      <dgm:prSet presAssocID="{9E4D2CBB-AE43-4D22-B367-469A4F3D47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лухой"/>
        </a:ext>
      </dgm:extLst>
    </dgm:pt>
    <dgm:pt modelId="{416F9506-6F31-4B06-922F-C37247DFEE67}" type="pres">
      <dgm:prSet presAssocID="{9E4D2CBB-AE43-4D22-B367-469A4F3D471F}" presName="spaceRect" presStyleCnt="0"/>
      <dgm:spPr/>
    </dgm:pt>
    <dgm:pt modelId="{5DF5810B-7315-4100-92EA-3871AC9B2E2E}" type="pres">
      <dgm:prSet presAssocID="{9E4D2CBB-AE43-4D22-B367-469A4F3D471F}" presName="textRect" presStyleLbl="revTx" presStyleIdx="0" presStyleCnt="4">
        <dgm:presLayoutVars>
          <dgm:chMax val="1"/>
          <dgm:chPref val="1"/>
        </dgm:presLayoutVars>
      </dgm:prSet>
      <dgm:spPr/>
    </dgm:pt>
    <dgm:pt modelId="{6162995D-5752-482B-A747-CEB2329A7CA3}" type="pres">
      <dgm:prSet presAssocID="{44988511-1015-4524-8931-4ECAB89EDE87}" presName="sibTrans" presStyleLbl="sibTrans2D1" presStyleIdx="0" presStyleCnt="0"/>
      <dgm:spPr/>
    </dgm:pt>
    <dgm:pt modelId="{EB7A8F17-6B7E-4A54-8E83-4258AD3EA37D}" type="pres">
      <dgm:prSet presAssocID="{22926838-9E09-42D0-98D3-1BAC5E03CB82}" presName="compNode" presStyleCnt="0"/>
      <dgm:spPr/>
    </dgm:pt>
    <dgm:pt modelId="{6386AB97-458E-4771-804F-7FCAA1189F13}" type="pres">
      <dgm:prSet presAssocID="{22926838-9E09-42D0-98D3-1BAC5E03CB82}" presName="iconBgRect" presStyleLbl="bgShp" presStyleIdx="1" presStyleCnt="4"/>
      <dgm:spPr/>
    </dgm:pt>
    <dgm:pt modelId="{6F13DE29-A40F-439F-803F-177720B691F3}" type="pres">
      <dgm:prSet presAssocID="{22926838-9E09-42D0-98D3-1BAC5E03CB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9F8E0792-679B-4D05-BDB0-9875FC4FB35C}" type="pres">
      <dgm:prSet presAssocID="{22926838-9E09-42D0-98D3-1BAC5E03CB82}" presName="spaceRect" presStyleCnt="0"/>
      <dgm:spPr/>
    </dgm:pt>
    <dgm:pt modelId="{17F4445B-9808-4772-9F88-B04AAD4CA419}" type="pres">
      <dgm:prSet presAssocID="{22926838-9E09-42D0-98D3-1BAC5E03CB82}" presName="textRect" presStyleLbl="revTx" presStyleIdx="1" presStyleCnt="4">
        <dgm:presLayoutVars>
          <dgm:chMax val="1"/>
          <dgm:chPref val="1"/>
        </dgm:presLayoutVars>
      </dgm:prSet>
      <dgm:spPr/>
    </dgm:pt>
    <dgm:pt modelId="{83B48CCC-7CAB-4961-ACD2-21E1B7D7CA26}" type="pres">
      <dgm:prSet presAssocID="{CC6ABAF4-492C-4646-93BE-5D47706BEBC9}" presName="sibTrans" presStyleLbl="sibTrans2D1" presStyleIdx="0" presStyleCnt="0"/>
      <dgm:spPr/>
    </dgm:pt>
    <dgm:pt modelId="{7975453A-A696-4653-A56E-58C5C7F53D34}" type="pres">
      <dgm:prSet presAssocID="{CCA96983-B16B-4A8C-A762-BA44C288C56C}" presName="compNode" presStyleCnt="0"/>
      <dgm:spPr/>
    </dgm:pt>
    <dgm:pt modelId="{FD11FC36-8F51-45C7-AFA9-24BD0AB053BD}" type="pres">
      <dgm:prSet presAssocID="{CCA96983-B16B-4A8C-A762-BA44C288C56C}" presName="iconBgRect" presStyleLbl="bgShp" presStyleIdx="2" presStyleCnt="4"/>
      <dgm:spPr/>
    </dgm:pt>
    <dgm:pt modelId="{83901A3E-69D5-4FFE-896B-C3269D3963C8}" type="pres">
      <dgm:prSet presAssocID="{CCA96983-B16B-4A8C-A762-BA44C288C5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0EEE877-6A7A-43F1-9E3E-3B7C0A371E0D}" type="pres">
      <dgm:prSet presAssocID="{CCA96983-B16B-4A8C-A762-BA44C288C56C}" presName="spaceRect" presStyleCnt="0"/>
      <dgm:spPr/>
    </dgm:pt>
    <dgm:pt modelId="{79E23642-745C-447C-B09E-CA33BE6242F4}" type="pres">
      <dgm:prSet presAssocID="{CCA96983-B16B-4A8C-A762-BA44C288C56C}" presName="textRect" presStyleLbl="revTx" presStyleIdx="2" presStyleCnt="4">
        <dgm:presLayoutVars>
          <dgm:chMax val="1"/>
          <dgm:chPref val="1"/>
        </dgm:presLayoutVars>
      </dgm:prSet>
      <dgm:spPr/>
    </dgm:pt>
    <dgm:pt modelId="{FC112559-DD6F-4D6B-BA20-E934582D4BB9}" type="pres">
      <dgm:prSet presAssocID="{B3735889-CD0F-4E4A-9827-1BA9C88E7BAF}" presName="sibTrans" presStyleLbl="sibTrans2D1" presStyleIdx="0" presStyleCnt="0"/>
      <dgm:spPr/>
    </dgm:pt>
    <dgm:pt modelId="{30319678-AEF6-4204-92CD-FCDC4BFD5184}" type="pres">
      <dgm:prSet presAssocID="{BEFD363E-2757-44E4-8331-A10495405D79}" presName="compNode" presStyleCnt="0"/>
      <dgm:spPr/>
    </dgm:pt>
    <dgm:pt modelId="{E0125C4A-80B2-4B1D-9427-E414A55336CE}" type="pres">
      <dgm:prSet presAssocID="{BEFD363E-2757-44E4-8331-A10495405D79}" presName="iconBgRect" presStyleLbl="bgShp" presStyleIdx="3" presStyleCnt="4"/>
      <dgm:spPr/>
    </dgm:pt>
    <dgm:pt modelId="{824C5354-5F94-43C3-A26D-B1CE146D77AA}" type="pres">
      <dgm:prSet presAssocID="{BEFD363E-2757-44E4-8331-A10495405D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 мужчин"/>
        </a:ext>
      </dgm:extLst>
    </dgm:pt>
    <dgm:pt modelId="{A7BA80CD-0FE3-4C35-A6F6-BD44850C0427}" type="pres">
      <dgm:prSet presAssocID="{BEFD363E-2757-44E4-8331-A10495405D79}" presName="spaceRect" presStyleCnt="0"/>
      <dgm:spPr/>
    </dgm:pt>
    <dgm:pt modelId="{62F781E6-FD80-4CC7-AB4D-AD82911AF04F}" type="pres">
      <dgm:prSet presAssocID="{BEFD363E-2757-44E4-8331-A10495405D7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6762B0D-A9EF-49BB-9BE8-9B90C45DBDF2}" type="presOf" srcId="{B3735889-CD0F-4E4A-9827-1BA9C88E7BAF}" destId="{FC112559-DD6F-4D6B-BA20-E934582D4BB9}" srcOrd="0" destOrd="0" presId="urn:microsoft.com/office/officeart/2018/2/layout/IconCircleList"/>
    <dgm:cxn modelId="{E0A56B14-E801-448B-B95E-A1D7FB0FC850}" type="presOf" srcId="{44988511-1015-4524-8931-4ECAB89EDE87}" destId="{6162995D-5752-482B-A747-CEB2329A7CA3}" srcOrd="0" destOrd="0" presId="urn:microsoft.com/office/officeart/2018/2/layout/IconCircleList"/>
    <dgm:cxn modelId="{A45FA63D-A8F6-4191-8F68-51ABB196BC40}" srcId="{F34E1D25-C5D9-46AE-B7BA-A887879F770F}" destId="{9E4D2CBB-AE43-4D22-B367-469A4F3D471F}" srcOrd="0" destOrd="0" parTransId="{13B1EA50-477A-4AD6-8577-7C8EB741CA08}" sibTransId="{44988511-1015-4524-8931-4ECAB89EDE87}"/>
    <dgm:cxn modelId="{3B6FBB48-4F10-47DD-BA0E-07AE33DD23CA}" type="presOf" srcId="{F34E1D25-C5D9-46AE-B7BA-A887879F770F}" destId="{AAD99DA8-CD1F-4920-B3BC-414FF6D8DDC4}" srcOrd="0" destOrd="0" presId="urn:microsoft.com/office/officeart/2018/2/layout/IconCircleList"/>
    <dgm:cxn modelId="{928A4059-9D5D-47BB-857F-34535796B776}" type="presOf" srcId="{22926838-9E09-42D0-98D3-1BAC5E03CB82}" destId="{17F4445B-9808-4772-9F88-B04AAD4CA419}" srcOrd="0" destOrd="0" presId="urn:microsoft.com/office/officeart/2018/2/layout/IconCircleList"/>
    <dgm:cxn modelId="{B73C3A82-5A61-4232-BA59-CC9F99B9A340}" srcId="{F34E1D25-C5D9-46AE-B7BA-A887879F770F}" destId="{22926838-9E09-42D0-98D3-1BAC5E03CB82}" srcOrd="1" destOrd="0" parTransId="{A3F31163-11A2-41C0-AD98-BDD1D52580BC}" sibTransId="{CC6ABAF4-492C-4646-93BE-5D47706BEBC9}"/>
    <dgm:cxn modelId="{50A4188C-5754-4ED5-9175-72B51C81A586}" type="presOf" srcId="{9E4D2CBB-AE43-4D22-B367-469A4F3D471F}" destId="{5DF5810B-7315-4100-92EA-3871AC9B2E2E}" srcOrd="0" destOrd="0" presId="urn:microsoft.com/office/officeart/2018/2/layout/IconCircleList"/>
    <dgm:cxn modelId="{CC69D290-9662-446B-9A43-6F01A9B485E2}" type="presOf" srcId="{CCA96983-B16B-4A8C-A762-BA44C288C56C}" destId="{79E23642-745C-447C-B09E-CA33BE6242F4}" srcOrd="0" destOrd="0" presId="urn:microsoft.com/office/officeart/2018/2/layout/IconCircleList"/>
    <dgm:cxn modelId="{23C6BE95-E44D-44EE-A79C-A2F14D760B15}" srcId="{F34E1D25-C5D9-46AE-B7BA-A887879F770F}" destId="{BEFD363E-2757-44E4-8331-A10495405D79}" srcOrd="3" destOrd="0" parTransId="{2A17782B-392C-4985-86DF-9D323A860A2F}" sibTransId="{13B03374-C77B-4897-B91F-4454C2B75F13}"/>
    <dgm:cxn modelId="{239AC8B6-913D-4BFA-9919-55B0CB0C4BE1}" type="presOf" srcId="{BEFD363E-2757-44E4-8331-A10495405D79}" destId="{62F781E6-FD80-4CC7-AB4D-AD82911AF04F}" srcOrd="0" destOrd="0" presId="urn:microsoft.com/office/officeart/2018/2/layout/IconCircleList"/>
    <dgm:cxn modelId="{35B57EC1-A329-453B-9F34-CB7E80D4CCD4}" type="presOf" srcId="{CC6ABAF4-492C-4646-93BE-5D47706BEBC9}" destId="{83B48CCC-7CAB-4961-ACD2-21E1B7D7CA26}" srcOrd="0" destOrd="0" presId="urn:microsoft.com/office/officeart/2018/2/layout/IconCircleList"/>
    <dgm:cxn modelId="{1F3BEDD9-E580-477F-889C-52234B727CFB}" srcId="{F34E1D25-C5D9-46AE-B7BA-A887879F770F}" destId="{CCA96983-B16B-4A8C-A762-BA44C288C56C}" srcOrd="2" destOrd="0" parTransId="{5600B7F0-647B-47AD-8D1B-F577DC8A3B08}" sibTransId="{B3735889-CD0F-4E4A-9827-1BA9C88E7BAF}"/>
    <dgm:cxn modelId="{1B7E3196-3C78-4535-93B2-CBD3FBCDB59A}" type="presParOf" srcId="{AAD99DA8-CD1F-4920-B3BC-414FF6D8DDC4}" destId="{C3688A54-651D-4781-AAC7-020B042130F3}" srcOrd="0" destOrd="0" presId="urn:microsoft.com/office/officeart/2018/2/layout/IconCircleList"/>
    <dgm:cxn modelId="{23D62DA1-9DF9-4144-948B-111469B15236}" type="presParOf" srcId="{C3688A54-651D-4781-AAC7-020B042130F3}" destId="{FC24ABBF-32F9-4E91-8EB0-0F06C186115F}" srcOrd="0" destOrd="0" presId="urn:microsoft.com/office/officeart/2018/2/layout/IconCircleList"/>
    <dgm:cxn modelId="{2AA2EF7E-535E-412D-B660-3FEECB4F96AA}" type="presParOf" srcId="{FC24ABBF-32F9-4E91-8EB0-0F06C186115F}" destId="{3F024629-50B4-4FAC-A34B-4EC7908E7EF4}" srcOrd="0" destOrd="0" presId="urn:microsoft.com/office/officeart/2018/2/layout/IconCircleList"/>
    <dgm:cxn modelId="{28B77C1C-9D74-415F-915C-0C64C2DF0E2E}" type="presParOf" srcId="{FC24ABBF-32F9-4E91-8EB0-0F06C186115F}" destId="{79BBC424-C6EC-4DC8-8D49-9EA38A459AD4}" srcOrd="1" destOrd="0" presId="urn:microsoft.com/office/officeart/2018/2/layout/IconCircleList"/>
    <dgm:cxn modelId="{126680E6-CE94-4D15-8EA2-DE5F4BA8DB82}" type="presParOf" srcId="{FC24ABBF-32F9-4E91-8EB0-0F06C186115F}" destId="{416F9506-6F31-4B06-922F-C37247DFEE67}" srcOrd="2" destOrd="0" presId="urn:microsoft.com/office/officeart/2018/2/layout/IconCircleList"/>
    <dgm:cxn modelId="{EDFF9304-E50E-4CAD-988D-B264934E023A}" type="presParOf" srcId="{FC24ABBF-32F9-4E91-8EB0-0F06C186115F}" destId="{5DF5810B-7315-4100-92EA-3871AC9B2E2E}" srcOrd="3" destOrd="0" presId="urn:microsoft.com/office/officeart/2018/2/layout/IconCircleList"/>
    <dgm:cxn modelId="{EC7431FF-79D2-41E2-B353-5F6606E67457}" type="presParOf" srcId="{C3688A54-651D-4781-AAC7-020B042130F3}" destId="{6162995D-5752-482B-A747-CEB2329A7CA3}" srcOrd="1" destOrd="0" presId="urn:microsoft.com/office/officeart/2018/2/layout/IconCircleList"/>
    <dgm:cxn modelId="{8B6D6872-F5FC-478D-8B0F-482F289FCAD5}" type="presParOf" srcId="{C3688A54-651D-4781-AAC7-020B042130F3}" destId="{EB7A8F17-6B7E-4A54-8E83-4258AD3EA37D}" srcOrd="2" destOrd="0" presId="urn:microsoft.com/office/officeart/2018/2/layout/IconCircleList"/>
    <dgm:cxn modelId="{1F3B5C06-49DA-467E-B51F-3FAEAA0380C8}" type="presParOf" srcId="{EB7A8F17-6B7E-4A54-8E83-4258AD3EA37D}" destId="{6386AB97-458E-4771-804F-7FCAA1189F13}" srcOrd="0" destOrd="0" presId="urn:microsoft.com/office/officeart/2018/2/layout/IconCircleList"/>
    <dgm:cxn modelId="{D27FE001-C63A-47DC-9B6F-E4F3B3EDFA47}" type="presParOf" srcId="{EB7A8F17-6B7E-4A54-8E83-4258AD3EA37D}" destId="{6F13DE29-A40F-439F-803F-177720B691F3}" srcOrd="1" destOrd="0" presId="urn:microsoft.com/office/officeart/2018/2/layout/IconCircleList"/>
    <dgm:cxn modelId="{9AD1E9F9-766B-4DDA-99C2-EEA9B1CC67BC}" type="presParOf" srcId="{EB7A8F17-6B7E-4A54-8E83-4258AD3EA37D}" destId="{9F8E0792-679B-4D05-BDB0-9875FC4FB35C}" srcOrd="2" destOrd="0" presId="urn:microsoft.com/office/officeart/2018/2/layout/IconCircleList"/>
    <dgm:cxn modelId="{C480C471-AEF4-4884-9102-698F9C188603}" type="presParOf" srcId="{EB7A8F17-6B7E-4A54-8E83-4258AD3EA37D}" destId="{17F4445B-9808-4772-9F88-B04AAD4CA419}" srcOrd="3" destOrd="0" presId="urn:microsoft.com/office/officeart/2018/2/layout/IconCircleList"/>
    <dgm:cxn modelId="{7F4A6965-8B97-4E64-9DF0-9A88050257AE}" type="presParOf" srcId="{C3688A54-651D-4781-AAC7-020B042130F3}" destId="{83B48CCC-7CAB-4961-ACD2-21E1B7D7CA26}" srcOrd="3" destOrd="0" presId="urn:microsoft.com/office/officeart/2018/2/layout/IconCircleList"/>
    <dgm:cxn modelId="{78840771-7AEF-42E1-836F-3B5C5C2B03F1}" type="presParOf" srcId="{C3688A54-651D-4781-AAC7-020B042130F3}" destId="{7975453A-A696-4653-A56E-58C5C7F53D34}" srcOrd="4" destOrd="0" presId="urn:microsoft.com/office/officeart/2018/2/layout/IconCircleList"/>
    <dgm:cxn modelId="{4ABE9503-C3F3-42F4-B318-DFEAF9BA5C87}" type="presParOf" srcId="{7975453A-A696-4653-A56E-58C5C7F53D34}" destId="{FD11FC36-8F51-45C7-AFA9-24BD0AB053BD}" srcOrd="0" destOrd="0" presId="urn:microsoft.com/office/officeart/2018/2/layout/IconCircleList"/>
    <dgm:cxn modelId="{B42CDF71-9583-409E-AFB1-F2825723BAFC}" type="presParOf" srcId="{7975453A-A696-4653-A56E-58C5C7F53D34}" destId="{83901A3E-69D5-4FFE-896B-C3269D3963C8}" srcOrd="1" destOrd="0" presId="urn:microsoft.com/office/officeart/2018/2/layout/IconCircleList"/>
    <dgm:cxn modelId="{EC288536-DE23-4DBF-91BB-889825F829BB}" type="presParOf" srcId="{7975453A-A696-4653-A56E-58C5C7F53D34}" destId="{B0EEE877-6A7A-43F1-9E3E-3B7C0A371E0D}" srcOrd="2" destOrd="0" presId="urn:microsoft.com/office/officeart/2018/2/layout/IconCircleList"/>
    <dgm:cxn modelId="{76878665-4787-477B-B828-CD2544660B53}" type="presParOf" srcId="{7975453A-A696-4653-A56E-58C5C7F53D34}" destId="{79E23642-745C-447C-B09E-CA33BE6242F4}" srcOrd="3" destOrd="0" presId="urn:microsoft.com/office/officeart/2018/2/layout/IconCircleList"/>
    <dgm:cxn modelId="{A229016C-856E-4F85-867C-10CAA3ABD3DB}" type="presParOf" srcId="{C3688A54-651D-4781-AAC7-020B042130F3}" destId="{FC112559-DD6F-4D6B-BA20-E934582D4BB9}" srcOrd="5" destOrd="0" presId="urn:microsoft.com/office/officeart/2018/2/layout/IconCircleList"/>
    <dgm:cxn modelId="{D161F8C4-D850-4322-BC4B-F14D0243500E}" type="presParOf" srcId="{C3688A54-651D-4781-AAC7-020B042130F3}" destId="{30319678-AEF6-4204-92CD-FCDC4BFD5184}" srcOrd="6" destOrd="0" presId="urn:microsoft.com/office/officeart/2018/2/layout/IconCircleList"/>
    <dgm:cxn modelId="{E0FD710A-BB48-45A0-B6E7-68559D7C52F8}" type="presParOf" srcId="{30319678-AEF6-4204-92CD-FCDC4BFD5184}" destId="{E0125C4A-80B2-4B1D-9427-E414A55336CE}" srcOrd="0" destOrd="0" presId="urn:microsoft.com/office/officeart/2018/2/layout/IconCircleList"/>
    <dgm:cxn modelId="{78772331-649C-473B-B6A1-444077178233}" type="presParOf" srcId="{30319678-AEF6-4204-92CD-FCDC4BFD5184}" destId="{824C5354-5F94-43C3-A26D-B1CE146D77AA}" srcOrd="1" destOrd="0" presId="urn:microsoft.com/office/officeart/2018/2/layout/IconCircleList"/>
    <dgm:cxn modelId="{7C944B12-1C78-476F-9E8D-3837EE04ED97}" type="presParOf" srcId="{30319678-AEF6-4204-92CD-FCDC4BFD5184}" destId="{A7BA80CD-0FE3-4C35-A6F6-BD44850C0427}" srcOrd="2" destOrd="0" presId="urn:microsoft.com/office/officeart/2018/2/layout/IconCircleList"/>
    <dgm:cxn modelId="{2584AAC1-3BFE-476C-9C95-59B734B6B4C8}" type="presParOf" srcId="{30319678-AEF6-4204-92CD-FCDC4BFD5184}" destId="{62F781E6-FD80-4CC7-AB4D-AD82911AF04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A9B9E-6CE5-4F56-B684-DEECD2F279C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4D0AA9-8511-4ADB-92FA-6DD582F7A5E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Усвоение детьми</a:t>
          </a:r>
          <a:endParaRPr lang="en-US" dirty="0"/>
        </a:p>
      </dgm:t>
    </dgm:pt>
    <dgm:pt modelId="{8F3B6F0B-EABE-4108-8888-40292436529D}" type="parTrans" cxnId="{7ECF009A-1474-4564-B5EA-C1BAE5BC931F}">
      <dgm:prSet/>
      <dgm:spPr/>
      <dgm:t>
        <a:bodyPr/>
        <a:lstStyle/>
        <a:p>
          <a:endParaRPr lang="en-US"/>
        </a:p>
      </dgm:t>
    </dgm:pt>
    <dgm:pt modelId="{3D68672B-4794-4E4B-9BAE-83C639AB465D}" type="sibTrans" cxnId="{7ECF009A-1474-4564-B5EA-C1BAE5BC931F}">
      <dgm:prSet/>
      <dgm:spPr/>
      <dgm:t>
        <a:bodyPr/>
        <a:lstStyle/>
        <a:p>
          <a:endParaRPr lang="en-US"/>
        </a:p>
      </dgm:t>
    </dgm:pt>
    <dgm:pt modelId="{89D086F5-56CB-423A-AA3B-2C5B6E87A4B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Ответственны те же части мозга</a:t>
          </a:r>
          <a:endParaRPr lang="en-US" dirty="0"/>
        </a:p>
      </dgm:t>
    </dgm:pt>
    <dgm:pt modelId="{097D1F24-25C6-4349-9B45-520188C05589}" type="parTrans" cxnId="{28F88E7D-61EE-4FDD-BE03-D043BFEE5618}">
      <dgm:prSet/>
      <dgm:spPr/>
      <dgm:t>
        <a:bodyPr/>
        <a:lstStyle/>
        <a:p>
          <a:endParaRPr lang="en-US"/>
        </a:p>
      </dgm:t>
    </dgm:pt>
    <dgm:pt modelId="{8E2A980E-E5BE-4B30-9192-4F45AA7652E2}" type="sibTrans" cxnId="{28F88E7D-61EE-4FDD-BE03-D043BFEE5618}">
      <dgm:prSet/>
      <dgm:spPr/>
      <dgm:t>
        <a:bodyPr/>
        <a:lstStyle/>
        <a:p>
          <a:endParaRPr lang="en-US"/>
        </a:p>
      </dgm:t>
    </dgm:pt>
    <dgm:pt modelId="{69D66902-8176-496C-A14B-10F219DB46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https://www.youtube.com/watch?v=Fdj4SybV4UE</a:t>
          </a:r>
          <a:endParaRPr lang="en-US" dirty="0"/>
        </a:p>
      </dgm:t>
    </dgm:pt>
    <dgm:pt modelId="{4B88E6D5-7C74-4E7D-B6B4-9EB03EC13321}" type="parTrans" cxnId="{13FFBB44-AA8E-41EA-B5BE-5898AC4CA403}">
      <dgm:prSet/>
      <dgm:spPr/>
      <dgm:t>
        <a:bodyPr/>
        <a:lstStyle/>
        <a:p>
          <a:endParaRPr lang="en-US"/>
        </a:p>
      </dgm:t>
    </dgm:pt>
    <dgm:pt modelId="{F6DD2F19-8500-4DBB-B309-F2C419EBDD6E}" type="sibTrans" cxnId="{13FFBB44-AA8E-41EA-B5BE-5898AC4CA403}">
      <dgm:prSet/>
      <dgm:spPr/>
      <dgm:t>
        <a:bodyPr/>
        <a:lstStyle/>
        <a:p>
          <a:endParaRPr lang="en-US"/>
        </a:p>
      </dgm:t>
    </dgm:pt>
    <dgm:pt modelId="{7EE9C41D-FFAA-4444-BA1A-CE9B931B5184}" type="pres">
      <dgm:prSet presAssocID="{07AA9B9E-6CE5-4F56-B684-DEECD2F279C8}" presName="root" presStyleCnt="0">
        <dgm:presLayoutVars>
          <dgm:dir/>
          <dgm:resizeHandles val="exact"/>
        </dgm:presLayoutVars>
      </dgm:prSet>
      <dgm:spPr/>
    </dgm:pt>
    <dgm:pt modelId="{369EDA7A-0D19-4730-BD2D-9866C9A6FC0E}" type="pres">
      <dgm:prSet presAssocID="{C74D0AA9-8511-4ADB-92FA-6DD582F7A5E3}" presName="compNode" presStyleCnt="0"/>
      <dgm:spPr/>
    </dgm:pt>
    <dgm:pt modelId="{B4FED178-06AB-4485-88B3-433C34D34489}" type="pres">
      <dgm:prSet presAssocID="{C74D0AA9-8511-4ADB-92FA-6DD582F7A5E3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ебенок"/>
        </a:ext>
      </dgm:extLst>
    </dgm:pt>
    <dgm:pt modelId="{41A70C3D-EAE5-4F74-BAC1-4182E76C6995}" type="pres">
      <dgm:prSet presAssocID="{C74D0AA9-8511-4ADB-92FA-6DD582F7A5E3}" presName="spaceRect" presStyleCnt="0"/>
      <dgm:spPr/>
    </dgm:pt>
    <dgm:pt modelId="{C2BAD868-F279-4110-8B71-FBD6E74E5995}" type="pres">
      <dgm:prSet presAssocID="{C74D0AA9-8511-4ADB-92FA-6DD582F7A5E3}" presName="textRect" presStyleLbl="revTx" presStyleIdx="0" presStyleCnt="3">
        <dgm:presLayoutVars>
          <dgm:chMax val="1"/>
          <dgm:chPref val="1"/>
        </dgm:presLayoutVars>
      </dgm:prSet>
      <dgm:spPr/>
    </dgm:pt>
    <dgm:pt modelId="{BE9C0413-28ED-4315-9EEB-913082C1DBAB}" type="pres">
      <dgm:prSet presAssocID="{3D68672B-4794-4E4B-9BAE-83C639AB465D}" presName="sibTrans" presStyleCnt="0"/>
      <dgm:spPr/>
    </dgm:pt>
    <dgm:pt modelId="{FFC9E022-25FB-4D38-AF56-F064F2DD166E}" type="pres">
      <dgm:prSet presAssocID="{89D086F5-56CB-423A-AA3B-2C5B6E87A4BE}" presName="compNode" presStyleCnt="0"/>
      <dgm:spPr/>
    </dgm:pt>
    <dgm:pt modelId="{4D8CF836-CF20-47EB-AEDC-D2F9B7E38880}" type="pres">
      <dgm:prSet presAssocID="{89D086F5-56CB-423A-AA3B-2C5B6E87A4B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зг в голове"/>
        </a:ext>
      </dgm:extLst>
    </dgm:pt>
    <dgm:pt modelId="{705A6ADA-06F2-45CD-B1EB-5D14A63B421B}" type="pres">
      <dgm:prSet presAssocID="{89D086F5-56CB-423A-AA3B-2C5B6E87A4BE}" presName="spaceRect" presStyleCnt="0"/>
      <dgm:spPr/>
    </dgm:pt>
    <dgm:pt modelId="{56209A9C-75E9-4CE8-AC3F-69BDE01C8E71}" type="pres">
      <dgm:prSet presAssocID="{89D086F5-56CB-423A-AA3B-2C5B6E87A4BE}" presName="textRect" presStyleLbl="revTx" presStyleIdx="1" presStyleCnt="3">
        <dgm:presLayoutVars>
          <dgm:chMax val="1"/>
          <dgm:chPref val="1"/>
        </dgm:presLayoutVars>
      </dgm:prSet>
      <dgm:spPr/>
    </dgm:pt>
    <dgm:pt modelId="{893F9A9C-E8DC-48B9-951D-06DA5FA1EA25}" type="pres">
      <dgm:prSet presAssocID="{8E2A980E-E5BE-4B30-9192-4F45AA7652E2}" presName="sibTrans" presStyleCnt="0"/>
      <dgm:spPr/>
    </dgm:pt>
    <dgm:pt modelId="{A6001B6E-81B0-413B-A60F-CC6D47098CBF}" type="pres">
      <dgm:prSet presAssocID="{69D66902-8176-496C-A14B-10F219DB46F4}" presName="compNode" presStyleCnt="0"/>
      <dgm:spPr/>
    </dgm:pt>
    <dgm:pt modelId="{A509E96F-4547-43BB-9961-2AEF81598867}" type="pres">
      <dgm:prSet presAssocID="{69D66902-8176-496C-A14B-10F219DB46F4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нтернет"/>
        </a:ext>
      </dgm:extLst>
    </dgm:pt>
    <dgm:pt modelId="{DAA178C0-5451-40A3-8FEE-0354EC7CA3B1}" type="pres">
      <dgm:prSet presAssocID="{69D66902-8176-496C-A14B-10F219DB46F4}" presName="spaceRect" presStyleCnt="0"/>
      <dgm:spPr/>
    </dgm:pt>
    <dgm:pt modelId="{F8DD0E4F-52CC-4A09-9044-57C3AC604D9E}" type="pres">
      <dgm:prSet presAssocID="{69D66902-8176-496C-A14B-10F219DB46F4}" presName="textRect" presStyleLbl="revTx" presStyleIdx="2" presStyleCnt="3" custScaleX="242701">
        <dgm:presLayoutVars>
          <dgm:chMax val="1"/>
          <dgm:chPref val="1"/>
        </dgm:presLayoutVars>
      </dgm:prSet>
      <dgm:spPr/>
    </dgm:pt>
  </dgm:ptLst>
  <dgm:cxnLst>
    <dgm:cxn modelId="{13FFBB44-AA8E-41EA-B5BE-5898AC4CA403}" srcId="{07AA9B9E-6CE5-4F56-B684-DEECD2F279C8}" destId="{69D66902-8176-496C-A14B-10F219DB46F4}" srcOrd="2" destOrd="0" parTransId="{4B88E6D5-7C74-4E7D-B6B4-9EB03EC13321}" sibTransId="{F6DD2F19-8500-4DBB-B309-F2C419EBDD6E}"/>
    <dgm:cxn modelId="{9E7E7178-7543-4236-9311-18A14969D873}" type="presOf" srcId="{69D66902-8176-496C-A14B-10F219DB46F4}" destId="{F8DD0E4F-52CC-4A09-9044-57C3AC604D9E}" srcOrd="0" destOrd="0" presId="urn:microsoft.com/office/officeart/2018/2/layout/IconLabelList"/>
    <dgm:cxn modelId="{28F88E7D-61EE-4FDD-BE03-D043BFEE5618}" srcId="{07AA9B9E-6CE5-4F56-B684-DEECD2F279C8}" destId="{89D086F5-56CB-423A-AA3B-2C5B6E87A4BE}" srcOrd="1" destOrd="0" parTransId="{097D1F24-25C6-4349-9B45-520188C05589}" sibTransId="{8E2A980E-E5BE-4B30-9192-4F45AA7652E2}"/>
    <dgm:cxn modelId="{4F13D091-9A7F-427E-97FC-48D9EDACFA01}" type="presOf" srcId="{C74D0AA9-8511-4ADB-92FA-6DD582F7A5E3}" destId="{C2BAD868-F279-4110-8B71-FBD6E74E5995}" srcOrd="0" destOrd="0" presId="urn:microsoft.com/office/officeart/2018/2/layout/IconLabelList"/>
    <dgm:cxn modelId="{7ECF009A-1474-4564-B5EA-C1BAE5BC931F}" srcId="{07AA9B9E-6CE5-4F56-B684-DEECD2F279C8}" destId="{C74D0AA9-8511-4ADB-92FA-6DD582F7A5E3}" srcOrd="0" destOrd="0" parTransId="{8F3B6F0B-EABE-4108-8888-40292436529D}" sibTransId="{3D68672B-4794-4E4B-9BAE-83C639AB465D}"/>
    <dgm:cxn modelId="{49EDA1A7-ED86-44BD-BFDC-2D52C7D76B92}" type="presOf" srcId="{07AA9B9E-6CE5-4F56-B684-DEECD2F279C8}" destId="{7EE9C41D-FFAA-4444-BA1A-CE9B931B5184}" srcOrd="0" destOrd="0" presId="urn:microsoft.com/office/officeart/2018/2/layout/IconLabelList"/>
    <dgm:cxn modelId="{C3F74CCF-D547-48CE-99A1-4160D77B562A}" type="presOf" srcId="{89D086F5-56CB-423A-AA3B-2C5B6E87A4BE}" destId="{56209A9C-75E9-4CE8-AC3F-69BDE01C8E71}" srcOrd="0" destOrd="0" presId="urn:microsoft.com/office/officeart/2018/2/layout/IconLabelList"/>
    <dgm:cxn modelId="{8786DB0D-4BA7-40E7-B399-F79503E24E50}" type="presParOf" srcId="{7EE9C41D-FFAA-4444-BA1A-CE9B931B5184}" destId="{369EDA7A-0D19-4730-BD2D-9866C9A6FC0E}" srcOrd="0" destOrd="0" presId="urn:microsoft.com/office/officeart/2018/2/layout/IconLabelList"/>
    <dgm:cxn modelId="{E6B6B0D7-239E-4F3F-8E99-2027FB5D5141}" type="presParOf" srcId="{369EDA7A-0D19-4730-BD2D-9866C9A6FC0E}" destId="{B4FED178-06AB-4485-88B3-433C34D34489}" srcOrd="0" destOrd="0" presId="urn:microsoft.com/office/officeart/2018/2/layout/IconLabelList"/>
    <dgm:cxn modelId="{990B9AE1-A282-46DC-9DC5-81639BEDCE7A}" type="presParOf" srcId="{369EDA7A-0D19-4730-BD2D-9866C9A6FC0E}" destId="{41A70C3D-EAE5-4F74-BAC1-4182E76C6995}" srcOrd="1" destOrd="0" presId="urn:microsoft.com/office/officeart/2018/2/layout/IconLabelList"/>
    <dgm:cxn modelId="{3CD3CBFD-6680-47C4-B367-319CEF658483}" type="presParOf" srcId="{369EDA7A-0D19-4730-BD2D-9866C9A6FC0E}" destId="{C2BAD868-F279-4110-8B71-FBD6E74E5995}" srcOrd="2" destOrd="0" presId="urn:microsoft.com/office/officeart/2018/2/layout/IconLabelList"/>
    <dgm:cxn modelId="{5015F833-84DF-47E7-9C1C-53258DCE6F75}" type="presParOf" srcId="{7EE9C41D-FFAA-4444-BA1A-CE9B931B5184}" destId="{BE9C0413-28ED-4315-9EEB-913082C1DBAB}" srcOrd="1" destOrd="0" presId="urn:microsoft.com/office/officeart/2018/2/layout/IconLabelList"/>
    <dgm:cxn modelId="{E55EDA87-5C83-4F9D-9D2A-355E076C770F}" type="presParOf" srcId="{7EE9C41D-FFAA-4444-BA1A-CE9B931B5184}" destId="{FFC9E022-25FB-4D38-AF56-F064F2DD166E}" srcOrd="2" destOrd="0" presId="urn:microsoft.com/office/officeart/2018/2/layout/IconLabelList"/>
    <dgm:cxn modelId="{8D757BA9-21E7-419C-BDCE-8DFC540D1991}" type="presParOf" srcId="{FFC9E022-25FB-4D38-AF56-F064F2DD166E}" destId="{4D8CF836-CF20-47EB-AEDC-D2F9B7E38880}" srcOrd="0" destOrd="0" presId="urn:microsoft.com/office/officeart/2018/2/layout/IconLabelList"/>
    <dgm:cxn modelId="{B3BFA2C6-EA3C-495C-B863-F0E98473BFB9}" type="presParOf" srcId="{FFC9E022-25FB-4D38-AF56-F064F2DD166E}" destId="{705A6ADA-06F2-45CD-B1EB-5D14A63B421B}" srcOrd="1" destOrd="0" presId="urn:microsoft.com/office/officeart/2018/2/layout/IconLabelList"/>
    <dgm:cxn modelId="{0AF53DDF-96B0-46E9-8997-C0B3C48228F7}" type="presParOf" srcId="{FFC9E022-25FB-4D38-AF56-F064F2DD166E}" destId="{56209A9C-75E9-4CE8-AC3F-69BDE01C8E71}" srcOrd="2" destOrd="0" presId="urn:microsoft.com/office/officeart/2018/2/layout/IconLabelList"/>
    <dgm:cxn modelId="{AFA2EBF0-16B7-4A32-88F9-DA58133F5CFE}" type="presParOf" srcId="{7EE9C41D-FFAA-4444-BA1A-CE9B931B5184}" destId="{893F9A9C-E8DC-48B9-951D-06DA5FA1EA25}" srcOrd="3" destOrd="0" presId="urn:microsoft.com/office/officeart/2018/2/layout/IconLabelList"/>
    <dgm:cxn modelId="{740FC97F-5009-42FA-8DAE-193846953960}" type="presParOf" srcId="{7EE9C41D-FFAA-4444-BA1A-CE9B931B5184}" destId="{A6001B6E-81B0-413B-A60F-CC6D47098CBF}" srcOrd="4" destOrd="0" presId="urn:microsoft.com/office/officeart/2018/2/layout/IconLabelList"/>
    <dgm:cxn modelId="{DFA0BC2F-A54A-4D93-B32C-377BAD0F9AC3}" type="presParOf" srcId="{A6001B6E-81B0-413B-A60F-CC6D47098CBF}" destId="{A509E96F-4547-43BB-9961-2AEF81598867}" srcOrd="0" destOrd="0" presId="urn:microsoft.com/office/officeart/2018/2/layout/IconLabelList"/>
    <dgm:cxn modelId="{8B61AD6D-D180-4DC5-ACCE-D6FD8A1999ED}" type="presParOf" srcId="{A6001B6E-81B0-413B-A60F-CC6D47098CBF}" destId="{DAA178C0-5451-40A3-8FEE-0354EC7CA3B1}" srcOrd="1" destOrd="0" presId="urn:microsoft.com/office/officeart/2018/2/layout/IconLabelList"/>
    <dgm:cxn modelId="{82DA41B6-F2FB-43BE-986B-49D4A578924C}" type="presParOf" srcId="{A6001B6E-81B0-413B-A60F-CC6D47098CBF}" destId="{F8DD0E4F-52CC-4A09-9044-57C3AC604D9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8BF4D9-9EF0-46D9-BED1-10B0E7BE30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A6B13E-1C00-4C5D-A88B-47858BC083F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Семья французского жестового языка</a:t>
          </a:r>
          <a:endParaRPr lang="en-US" dirty="0"/>
        </a:p>
      </dgm:t>
    </dgm:pt>
    <dgm:pt modelId="{5866C793-226B-4A4A-89EA-4516BD1CDA88}" type="parTrans" cxnId="{6035642F-A8F9-4CD2-A083-339AAA02A4AE}">
      <dgm:prSet/>
      <dgm:spPr/>
      <dgm:t>
        <a:bodyPr/>
        <a:lstStyle/>
        <a:p>
          <a:endParaRPr lang="en-US"/>
        </a:p>
      </dgm:t>
    </dgm:pt>
    <dgm:pt modelId="{11AE0FD9-8ED4-4C9E-A068-77282F1637A0}" type="sibTrans" cxnId="{6035642F-A8F9-4CD2-A083-339AAA02A4AE}">
      <dgm:prSet/>
      <dgm:spPr/>
      <dgm:t>
        <a:bodyPr/>
        <a:lstStyle/>
        <a:p>
          <a:endParaRPr lang="en-US"/>
        </a:p>
      </dgm:t>
    </dgm:pt>
    <dgm:pt modelId="{CBADBA9A-0875-4BA4-8435-5ECC9AB7757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Семья британского жестового языка</a:t>
          </a:r>
          <a:endParaRPr lang="en-US" dirty="0"/>
        </a:p>
      </dgm:t>
    </dgm:pt>
    <dgm:pt modelId="{399A1A92-4F18-4C4D-99A5-B3B1CBF123AB}" type="parTrans" cxnId="{F65F65EE-1893-469D-A9A9-C64614D933C3}">
      <dgm:prSet/>
      <dgm:spPr/>
      <dgm:t>
        <a:bodyPr/>
        <a:lstStyle/>
        <a:p>
          <a:endParaRPr lang="en-US"/>
        </a:p>
      </dgm:t>
    </dgm:pt>
    <dgm:pt modelId="{8F8E2B3D-9C5B-4A07-BE6D-C410914639F0}" type="sibTrans" cxnId="{F65F65EE-1893-469D-A9A9-C64614D933C3}">
      <dgm:prSet/>
      <dgm:spPr/>
      <dgm:t>
        <a:bodyPr/>
        <a:lstStyle/>
        <a:p>
          <a:endParaRPr lang="en-US"/>
        </a:p>
      </dgm:t>
    </dgm:pt>
    <dgm:pt modelId="{4BF91869-B767-4F05-A1A0-0D892731AC18}" type="pres">
      <dgm:prSet presAssocID="{858BF4D9-9EF0-46D9-BED1-10B0E7BE3058}" presName="root" presStyleCnt="0">
        <dgm:presLayoutVars>
          <dgm:dir/>
          <dgm:resizeHandles val="exact"/>
        </dgm:presLayoutVars>
      </dgm:prSet>
      <dgm:spPr/>
    </dgm:pt>
    <dgm:pt modelId="{FB3FAF11-D3FC-4E53-B282-319CA91E4481}" type="pres">
      <dgm:prSet presAssocID="{CFA6B13E-1C00-4C5D-A88B-47858BC083FC}" presName="compNode" presStyleCnt="0"/>
      <dgm:spPr/>
    </dgm:pt>
    <dgm:pt modelId="{2BE726D7-C0B3-4B19-A25B-3187BEF46851}" type="pres">
      <dgm:prSet presAssocID="{CFA6B13E-1C00-4C5D-A88B-47858BC083FC}" presName="bgRect" presStyleLbl="bgShp" presStyleIdx="0" presStyleCnt="2"/>
      <dgm:spPr/>
    </dgm:pt>
    <dgm:pt modelId="{A96B90F7-B77A-4889-B98A-667F90A4DDED}" type="pres">
      <dgm:prSet presAssocID="{CFA6B13E-1C00-4C5D-A88B-47858BC083F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8000" b="-18000"/>
          </a:stretch>
        </a:blipFill>
        <a:ln>
          <a:noFill/>
        </a:ln>
      </dgm:spPr>
    </dgm:pt>
    <dgm:pt modelId="{ACFBB5C5-BE4A-495B-8700-005BBDB5EBE1}" type="pres">
      <dgm:prSet presAssocID="{CFA6B13E-1C00-4C5D-A88B-47858BC083FC}" presName="spaceRect" presStyleCnt="0"/>
      <dgm:spPr/>
    </dgm:pt>
    <dgm:pt modelId="{31C72FB3-3A56-4036-9F3F-C0A95CEA38E3}" type="pres">
      <dgm:prSet presAssocID="{CFA6B13E-1C00-4C5D-A88B-47858BC083FC}" presName="parTx" presStyleLbl="revTx" presStyleIdx="0" presStyleCnt="2">
        <dgm:presLayoutVars>
          <dgm:chMax val="0"/>
          <dgm:chPref val="0"/>
        </dgm:presLayoutVars>
      </dgm:prSet>
      <dgm:spPr/>
    </dgm:pt>
    <dgm:pt modelId="{CBF8FF7F-6199-4B46-9FBF-9B3D07F53A78}" type="pres">
      <dgm:prSet presAssocID="{11AE0FD9-8ED4-4C9E-A068-77282F1637A0}" presName="sibTrans" presStyleCnt="0"/>
      <dgm:spPr/>
    </dgm:pt>
    <dgm:pt modelId="{DE8B59C8-B9D2-4652-91B7-9990421DC64A}" type="pres">
      <dgm:prSet presAssocID="{CBADBA9A-0875-4BA4-8435-5ECC9AB77575}" presName="compNode" presStyleCnt="0"/>
      <dgm:spPr/>
    </dgm:pt>
    <dgm:pt modelId="{29E84743-D162-43C5-A240-5FC840C4BBE2}" type="pres">
      <dgm:prSet presAssocID="{CBADBA9A-0875-4BA4-8435-5ECC9AB77575}" presName="bgRect" presStyleLbl="bgShp" presStyleIdx="1" presStyleCnt="2"/>
      <dgm:spPr/>
    </dgm:pt>
    <dgm:pt modelId="{21932059-D19E-40FD-A2E6-7CB6753D313F}" type="pres">
      <dgm:prSet presAssocID="{CBADBA9A-0875-4BA4-8435-5ECC9AB7757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9000" r="-19000"/>
          </a:stretch>
        </a:blipFill>
        <a:ln>
          <a:noFill/>
        </a:ln>
      </dgm:spPr>
    </dgm:pt>
    <dgm:pt modelId="{BBF8DB67-0AF2-4679-A5A8-28248EBB523F}" type="pres">
      <dgm:prSet presAssocID="{CBADBA9A-0875-4BA4-8435-5ECC9AB77575}" presName="spaceRect" presStyleCnt="0"/>
      <dgm:spPr/>
    </dgm:pt>
    <dgm:pt modelId="{009D00E4-1F59-4C31-8449-E662038B0FC9}" type="pres">
      <dgm:prSet presAssocID="{CBADBA9A-0875-4BA4-8435-5ECC9AB7757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BAC2D00-D12D-4C8D-8159-9EFAB25B0EC3}" type="presOf" srcId="{858BF4D9-9EF0-46D9-BED1-10B0E7BE3058}" destId="{4BF91869-B767-4F05-A1A0-0D892731AC18}" srcOrd="0" destOrd="0" presId="urn:microsoft.com/office/officeart/2018/2/layout/IconVerticalSolidList"/>
    <dgm:cxn modelId="{8DD5452E-8FF5-446F-BAAB-1CA162970D57}" type="presOf" srcId="{CBADBA9A-0875-4BA4-8435-5ECC9AB77575}" destId="{009D00E4-1F59-4C31-8449-E662038B0FC9}" srcOrd="0" destOrd="0" presId="urn:microsoft.com/office/officeart/2018/2/layout/IconVerticalSolidList"/>
    <dgm:cxn modelId="{6035642F-A8F9-4CD2-A083-339AAA02A4AE}" srcId="{858BF4D9-9EF0-46D9-BED1-10B0E7BE3058}" destId="{CFA6B13E-1C00-4C5D-A88B-47858BC083FC}" srcOrd="0" destOrd="0" parTransId="{5866C793-226B-4A4A-89EA-4516BD1CDA88}" sibTransId="{11AE0FD9-8ED4-4C9E-A068-77282F1637A0}"/>
    <dgm:cxn modelId="{2B3464EE-6F83-4310-9781-AF042235025F}" type="presOf" srcId="{CFA6B13E-1C00-4C5D-A88B-47858BC083FC}" destId="{31C72FB3-3A56-4036-9F3F-C0A95CEA38E3}" srcOrd="0" destOrd="0" presId="urn:microsoft.com/office/officeart/2018/2/layout/IconVerticalSolidList"/>
    <dgm:cxn modelId="{F65F65EE-1893-469D-A9A9-C64614D933C3}" srcId="{858BF4D9-9EF0-46D9-BED1-10B0E7BE3058}" destId="{CBADBA9A-0875-4BA4-8435-5ECC9AB77575}" srcOrd="1" destOrd="0" parTransId="{399A1A92-4F18-4C4D-99A5-B3B1CBF123AB}" sibTransId="{8F8E2B3D-9C5B-4A07-BE6D-C410914639F0}"/>
    <dgm:cxn modelId="{2453847F-4E43-483B-B6CE-C877D8E405D5}" type="presParOf" srcId="{4BF91869-B767-4F05-A1A0-0D892731AC18}" destId="{FB3FAF11-D3FC-4E53-B282-319CA91E4481}" srcOrd="0" destOrd="0" presId="urn:microsoft.com/office/officeart/2018/2/layout/IconVerticalSolidList"/>
    <dgm:cxn modelId="{B3B271F3-E067-48C5-884C-2410616B01F7}" type="presParOf" srcId="{FB3FAF11-D3FC-4E53-B282-319CA91E4481}" destId="{2BE726D7-C0B3-4B19-A25B-3187BEF46851}" srcOrd="0" destOrd="0" presId="urn:microsoft.com/office/officeart/2018/2/layout/IconVerticalSolidList"/>
    <dgm:cxn modelId="{DC69DF9A-5F55-4A85-9710-5A3D9D06FFF1}" type="presParOf" srcId="{FB3FAF11-D3FC-4E53-B282-319CA91E4481}" destId="{A96B90F7-B77A-4889-B98A-667F90A4DDED}" srcOrd="1" destOrd="0" presId="urn:microsoft.com/office/officeart/2018/2/layout/IconVerticalSolidList"/>
    <dgm:cxn modelId="{2DAD69E9-CF2B-4E8A-B975-ACEEB58DA6D1}" type="presParOf" srcId="{FB3FAF11-D3FC-4E53-B282-319CA91E4481}" destId="{ACFBB5C5-BE4A-495B-8700-005BBDB5EBE1}" srcOrd="2" destOrd="0" presId="urn:microsoft.com/office/officeart/2018/2/layout/IconVerticalSolidList"/>
    <dgm:cxn modelId="{BFB8FBC4-868B-4E5A-89BB-21D1874C7476}" type="presParOf" srcId="{FB3FAF11-D3FC-4E53-B282-319CA91E4481}" destId="{31C72FB3-3A56-4036-9F3F-C0A95CEA38E3}" srcOrd="3" destOrd="0" presId="urn:microsoft.com/office/officeart/2018/2/layout/IconVerticalSolidList"/>
    <dgm:cxn modelId="{971CDBD8-C600-4973-ADB3-2580488C34D7}" type="presParOf" srcId="{4BF91869-B767-4F05-A1A0-0D892731AC18}" destId="{CBF8FF7F-6199-4B46-9FBF-9B3D07F53A78}" srcOrd="1" destOrd="0" presId="urn:microsoft.com/office/officeart/2018/2/layout/IconVerticalSolidList"/>
    <dgm:cxn modelId="{6FA2F6F2-88F5-42DC-AD71-B3BB365341FB}" type="presParOf" srcId="{4BF91869-B767-4F05-A1A0-0D892731AC18}" destId="{DE8B59C8-B9D2-4652-91B7-9990421DC64A}" srcOrd="2" destOrd="0" presId="urn:microsoft.com/office/officeart/2018/2/layout/IconVerticalSolidList"/>
    <dgm:cxn modelId="{B4D44D46-F290-4464-A590-ACC79CFEB7F0}" type="presParOf" srcId="{DE8B59C8-B9D2-4652-91B7-9990421DC64A}" destId="{29E84743-D162-43C5-A240-5FC840C4BBE2}" srcOrd="0" destOrd="0" presId="urn:microsoft.com/office/officeart/2018/2/layout/IconVerticalSolidList"/>
    <dgm:cxn modelId="{F5313307-552A-4BD5-A835-9AFE0B8A7126}" type="presParOf" srcId="{DE8B59C8-B9D2-4652-91B7-9990421DC64A}" destId="{21932059-D19E-40FD-A2E6-7CB6753D313F}" srcOrd="1" destOrd="0" presId="urn:microsoft.com/office/officeart/2018/2/layout/IconVerticalSolidList"/>
    <dgm:cxn modelId="{C10AE017-EB0B-4737-95A1-796CE3080124}" type="presParOf" srcId="{DE8B59C8-B9D2-4652-91B7-9990421DC64A}" destId="{BBF8DB67-0AF2-4679-A5A8-28248EBB523F}" srcOrd="2" destOrd="0" presId="urn:microsoft.com/office/officeart/2018/2/layout/IconVerticalSolidList"/>
    <dgm:cxn modelId="{CE3F313E-22D1-401C-99FE-E04F6BE1D9CD}" type="presParOf" srcId="{DE8B59C8-B9D2-4652-91B7-9990421DC64A}" destId="{009D00E4-1F59-4C31-8449-E662038B0F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8BF4D9-9EF0-46D9-BED1-10B0E7BE30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A6B13E-1C00-4C5D-A88B-47858BC083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3200" dirty="0"/>
            <a:t>Использование пространства</a:t>
          </a:r>
          <a:endParaRPr lang="en-US" sz="2500" dirty="0"/>
        </a:p>
      </dgm:t>
    </dgm:pt>
    <dgm:pt modelId="{5866C793-226B-4A4A-89EA-4516BD1CDA88}" type="parTrans" cxnId="{6035642F-A8F9-4CD2-A083-339AAA02A4AE}">
      <dgm:prSet/>
      <dgm:spPr/>
      <dgm:t>
        <a:bodyPr/>
        <a:lstStyle/>
        <a:p>
          <a:endParaRPr lang="en-US"/>
        </a:p>
      </dgm:t>
    </dgm:pt>
    <dgm:pt modelId="{11AE0FD9-8ED4-4C9E-A068-77282F1637A0}" type="sibTrans" cxnId="{6035642F-A8F9-4CD2-A083-339AAA02A4AE}">
      <dgm:prSet/>
      <dgm:spPr/>
      <dgm:t>
        <a:bodyPr/>
        <a:lstStyle/>
        <a:p>
          <a:endParaRPr lang="en-US"/>
        </a:p>
      </dgm:t>
    </dgm:pt>
    <dgm:pt modelId="{CBADBA9A-0875-4BA4-8435-5ECC9AB775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dirty="0" err="1"/>
            <a:t>Иконичность</a:t>
          </a:r>
          <a:endParaRPr lang="en-US" sz="2800" dirty="0"/>
        </a:p>
      </dgm:t>
    </dgm:pt>
    <dgm:pt modelId="{399A1A92-4F18-4C4D-99A5-B3B1CBF123AB}" type="parTrans" cxnId="{F65F65EE-1893-469D-A9A9-C64614D933C3}">
      <dgm:prSet/>
      <dgm:spPr/>
      <dgm:t>
        <a:bodyPr/>
        <a:lstStyle/>
        <a:p>
          <a:endParaRPr lang="en-US"/>
        </a:p>
      </dgm:t>
    </dgm:pt>
    <dgm:pt modelId="{8F8E2B3D-9C5B-4A07-BE6D-C410914639F0}" type="sibTrans" cxnId="{F65F65EE-1893-469D-A9A9-C64614D933C3}">
      <dgm:prSet/>
      <dgm:spPr/>
      <dgm:t>
        <a:bodyPr/>
        <a:lstStyle/>
        <a:p>
          <a:endParaRPr lang="en-US"/>
        </a:p>
      </dgm:t>
    </dgm:pt>
    <dgm:pt modelId="{4BF91869-B767-4F05-A1A0-0D892731AC18}" type="pres">
      <dgm:prSet presAssocID="{858BF4D9-9EF0-46D9-BED1-10B0E7BE3058}" presName="root" presStyleCnt="0">
        <dgm:presLayoutVars>
          <dgm:dir/>
          <dgm:resizeHandles val="exact"/>
        </dgm:presLayoutVars>
      </dgm:prSet>
      <dgm:spPr/>
    </dgm:pt>
    <dgm:pt modelId="{FB3FAF11-D3FC-4E53-B282-319CA91E4481}" type="pres">
      <dgm:prSet presAssocID="{CFA6B13E-1C00-4C5D-A88B-47858BC083FC}" presName="compNode" presStyleCnt="0"/>
      <dgm:spPr/>
    </dgm:pt>
    <dgm:pt modelId="{2BE726D7-C0B3-4B19-A25B-3187BEF46851}" type="pres">
      <dgm:prSet presAssocID="{CFA6B13E-1C00-4C5D-A88B-47858BC083FC}" presName="bgRect" presStyleLbl="bgShp" presStyleIdx="0" presStyleCnt="2"/>
      <dgm:spPr/>
    </dgm:pt>
    <dgm:pt modelId="{A96B90F7-B77A-4889-B98A-667F90A4DDED}" type="pres">
      <dgm:prSet presAssocID="{CFA6B13E-1C00-4C5D-A88B-47858BC083FC}" presName="iconRect" presStyleLbl="node1" presStyleIdx="0" presStyleCnt="2" custScaleX="104173" custScaleY="30228" custLinFactX="77995" custLinFactY="-58239" custLinFactNeighborX="100000" custLinFactNeighborY="-100000"/>
      <dgm:spPr>
        <a:ln>
          <a:noFill/>
        </a:ln>
      </dgm:spPr>
    </dgm:pt>
    <dgm:pt modelId="{ACFBB5C5-BE4A-495B-8700-005BBDB5EBE1}" type="pres">
      <dgm:prSet presAssocID="{CFA6B13E-1C00-4C5D-A88B-47858BC083FC}" presName="spaceRect" presStyleCnt="0"/>
      <dgm:spPr/>
    </dgm:pt>
    <dgm:pt modelId="{31C72FB3-3A56-4036-9F3F-C0A95CEA38E3}" type="pres">
      <dgm:prSet presAssocID="{CFA6B13E-1C00-4C5D-A88B-47858BC083FC}" presName="parTx" presStyleLbl="revTx" presStyleIdx="0" presStyleCnt="2">
        <dgm:presLayoutVars>
          <dgm:chMax val="0"/>
          <dgm:chPref val="0"/>
        </dgm:presLayoutVars>
      </dgm:prSet>
      <dgm:spPr/>
    </dgm:pt>
    <dgm:pt modelId="{CBF8FF7F-6199-4B46-9FBF-9B3D07F53A78}" type="pres">
      <dgm:prSet presAssocID="{11AE0FD9-8ED4-4C9E-A068-77282F1637A0}" presName="sibTrans" presStyleCnt="0"/>
      <dgm:spPr/>
    </dgm:pt>
    <dgm:pt modelId="{DE8B59C8-B9D2-4652-91B7-9990421DC64A}" type="pres">
      <dgm:prSet presAssocID="{CBADBA9A-0875-4BA4-8435-5ECC9AB77575}" presName="compNode" presStyleCnt="0"/>
      <dgm:spPr/>
    </dgm:pt>
    <dgm:pt modelId="{29E84743-D162-43C5-A240-5FC840C4BBE2}" type="pres">
      <dgm:prSet presAssocID="{CBADBA9A-0875-4BA4-8435-5ECC9AB77575}" presName="bgRect" presStyleLbl="bgShp" presStyleIdx="1" presStyleCnt="2"/>
      <dgm:spPr/>
    </dgm:pt>
    <dgm:pt modelId="{21932059-D19E-40FD-A2E6-7CB6753D313F}" type="pres">
      <dgm:prSet presAssocID="{CBADBA9A-0875-4BA4-8435-5ECC9AB77575}" presName="iconRect" presStyleLbl="node1" presStyleIdx="1" presStyleCnt="2" custFlipVert="1" custFlipHor="1" custScaleX="65230" custScaleY="28049" custLinFactY="59477" custLinFactNeighborX="20469" custLinFactNeighborY="100000"/>
      <dgm:spPr>
        <a:ln>
          <a:noFill/>
        </a:ln>
      </dgm:spPr>
    </dgm:pt>
    <dgm:pt modelId="{BBF8DB67-0AF2-4679-A5A8-28248EBB523F}" type="pres">
      <dgm:prSet presAssocID="{CBADBA9A-0875-4BA4-8435-5ECC9AB77575}" presName="spaceRect" presStyleCnt="0"/>
      <dgm:spPr/>
    </dgm:pt>
    <dgm:pt modelId="{009D00E4-1F59-4C31-8449-E662038B0FC9}" type="pres">
      <dgm:prSet presAssocID="{CBADBA9A-0875-4BA4-8435-5ECC9AB7757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BAC2D00-D12D-4C8D-8159-9EFAB25B0EC3}" type="presOf" srcId="{858BF4D9-9EF0-46D9-BED1-10B0E7BE3058}" destId="{4BF91869-B767-4F05-A1A0-0D892731AC18}" srcOrd="0" destOrd="0" presId="urn:microsoft.com/office/officeart/2018/2/layout/IconVerticalSolidList"/>
    <dgm:cxn modelId="{8DD5452E-8FF5-446F-BAAB-1CA162970D57}" type="presOf" srcId="{CBADBA9A-0875-4BA4-8435-5ECC9AB77575}" destId="{009D00E4-1F59-4C31-8449-E662038B0FC9}" srcOrd="0" destOrd="0" presId="urn:microsoft.com/office/officeart/2018/2/layout/IconVerticalSolidList"/>
    <dgm:cxn modelId="{6035642F-A8F9-4CD2-A083-339AAA02A4AE}" srcId="{858BF4D9-9EF0-46D9-BED1-10B0E7BE3058}" destId="{CFA6B13E-1C00-4C5D-A88B-47858BC083FC}" srcOrd="0" destOrd="0" parTransId="{5866C793-226B-4A4A-89EA-4516BD1CDA88}" sibTransId="{11AE0FD9-8ED4-4C9E-A068-77282F1637A0}"/>
    <dgm:cxn modelId="{2B3464EE-6F83-4310-9781-AF042235025F}" type="presOf" srcId="{CFA6B13E-1C00-4C5D-A88B-47858BC083FC}" destId="{31C72FB3-3A56-4036-9F3F-C0A95CEA38E3}" srcOrd="0" destOrd="0" presId="urn:microsoft.com/office/officeart/2018/2/layout/IconVerticalSolidList"/>
    <dgm:cxn modelId="{F65F65EE-1893-469D-A9A9-C64614D933C3}" srcId="{858BF4D9-9EF0-46D9-BED1-10B0E7BE3058}" destId="{CBADBA9A-0875-4BA4-8435-5ECC9AB77575}" srcOrd="1" destOrd="0" parTransId="{399A1A92-4F18-4C4D-99A5-B3B1CBF123AB}" sibTransId="{8F8E2B3D-9C5B-4A07-BE6D-C410914639F0}"/>
    <dgm:cxn modelId="{2453847F-4E43-483B-B6CE-C877D8E405D5}" type="presParOf" srcId="{4BF91869-B767-4F05-A1A0-0D892731AC18}" destId="{FB3FAF11-D3FC-4E53-B282-319CA91E4481}" srcOrd="0" destOrd="0" presId="urn:microsoft.com/office/officeart/2018/2/layout/IconVerticalSolidList"/>
    <dgm:cxn modelId="{B3B271F3-E067-48C5-884C-2410616B01F7}" type="presParOf" srcId="{FB3FAF11-D3FC-4E53-B282-319CA91E4481}" destId="{2BE726D7-C0B3-4B19-A25B-3187BEF46851}" srcOrd="0" destOrd="0" presId="urn:microsoft.com/office/officeart/2018/2/layout/IconVerticalSolidList"/>
    <dgm:cxn modelId="{DC69DF9A-5F55-4A85-9710-5A3D9D06FFF1}" type="presParOf" srcId="{FB3FAF11-D3FC-4E53-B282-319CA91E4481}" destId="{A96B90F7-B77A-4889-B98A-667F90A4DDED}" srcOrd="1" destOrd="0" presId="urn:microsoft.com/office/officeart/2018/2/layout/IconVerticalSolidList"/>
    <dgm:cxn modelId="{2DAD69E9-CF2B-4E8A-B975-ACEEB58DA6D1}" type="presParOf" srcId="{FB3FAF11-D3FC-4E53-B282-319CA91E4481}" destId="{ACFBB5C5-BE4A-495B-8700-005BBDB5EBE1}" srcOrd="2" destOrd="0" presId="urn:microsoft.com/office/officeart/2018/2/layout/IconVerticalSolidList"/>
    <dgm:cxn modelId="{BFB8FBC4-868B-4E5A-89BB-21D1874C7476}" type="presParOf" srcId="{FB3FAF11-D3FC-4E53-B282-319CA91E4481}" destId="{31C72FB3-3A56-4036-9F3F-C0A95CEA38E3}" srcOrd="3" destOrd="0" presId="urn:microsoft.com/office/officeart/2018/2/layout/IconVerticalSolidList"/>
    <dgm:cxn modelId="{971CDBD8-C600-4973-ADB3-2580488C34D7}" type="presParOf" srcId="{4BF91869-B767-4F05-A1A0-0D892731AC18}" destId="{CBF8FF7F-6199-4B46-9FBF-9B3D07F53A78}" srcOrd="1" destOrd="0" presId="urn:microsoft.com/office/officeart/2018/2/layout/IconVerticalSolidList"/>
    <dgm:cxn modelId="{6FA2F6F2-88F5-42DC-AD71-B3BB365341FB}" type="presParOf" srcId="{4BF91869-B767-4F05-A1A0-0D892731AC18}" destId="{DE8B59C8-B9D2-4652-91B7-9990421DC64A}" srcOrd="2" destOrd="0" presId="urn:microsoft.com/office/officeart/2018/2/layout/IconVerticalSolidList"/>
    <dgm:cxn modelId="{B4D44D46-F290-4464-A590-ACC79CFEB7F0}" type="presParOf" srcId="{DE8B59C8-B9D2-4652-91B7-9990421DC64A}" destId="{29E84743-D162-43C5-A240-5FC840C4BBE2}" srcOrd="0" destOrd="0" presId="urn:microsoft.com/office/officeart/2018/2/layout/IconVerticalSolidList"/>
    <dgm:cxn modelId="{F5313307-552A-4BD5-A835-9AFE0B8A7126}" type="presParOf" srcId="{DE8B59C8-B9D2-4652-91B7-9990421DC64A}" destId="{21932059-D19E-40FD-A2E6-7CB6753D313F}" srcOrd="1" destOrd="0" presId="urn:microsoft.com/office/officeart/2018/2/layout/IconVerticalSolidList"/>
    <dgm:cxn modelId="{C10AE017-EB0B-4737-95A1-796CE3080124}" type="presParOf" srcId="{DE8B59C8-B9D2-4652-91B7-9990421DC64A}" destId="{BBF8DB67-0AF2-4679-A5A8-28248EBB523F}" srcOrd="2" destOrd="0" presId="urn:microsoft.com/office/officeart/2018/2/layout/IconVerticalSolidList"/>
    <dgm:cxn modelId="{CE3F313E-22D1-401C-99FE-E04F6BE1D9CD}" type="presParOf" srcId="{DE8B59C8-B9D2-4652-91B7-9990421DC64A}" destId="{009D00E4-1F59-4C31-8449-E662038B0F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D178-06AB-4485-88B3-433C34D34489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AD868-F279-4110-8B71-FBD6E74E5995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Развенчивание мифов про ЖЯ</a:t>
          </a:r>
          <a:endParaRPr lang="en-US" sz="2200" kern="1200"/>
        </a:p>
      </dsp:txBody>
      <dsp:txXfrm>
        <a:off x="338168" y="1887237"/>
        <a:ext cx="2683800" cy="720000"/>
      </dsp:txXfrm>
    </dsp:sp>
    <dsp:sp modelId="{4D8CF836-CF20-47EB-AEDC-D2F9B7E38880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09A9C-75E9-4CE8-AC3F-69BDE01C8E71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Разделы лингвистики, применимые к ЖЯ</a:t>
          </a:r>
          <a:endParaRPr lang="en-US" sz="2200" kern="1200"/>
        </a:p>
      </dsp:txBody>
      <dsp:txXfrm>
        <a:off x="3491634" y="1887237"/>
        <a:ext cx="2683800" cy="720000"/>
      </dsp:txXfrm>
    </dsp:sp>
    <dsp:sp modelId="{A509E96F-4547-43BB-9961-2AEF81598867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D0E4F-52CC-4A09-9044-57C3AC604D9E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Особенности ЖЯ</a:t>
          </a:r>
          <a:endParaRPr lang="en-US" sz="2200" kern="1200"/>
        </a:p>
      </dsp:txBody>
      <dsp:txXfrm>
        <a:off x="1914901" y="4839023"/>
        <a:ext cx="26838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EEB4-C867-4175-81BE-29CE556E332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1FCCD-639A-4FA0-B3AF-1F104E3A1042}">
      <dsp:nvSpPr>
        <dsp:cNvPr id="0" name=""/>
        <dsp:cNvSpPr/>
      </dsp:nvSpPr>
      <dsp:spPr>
        <a:xfrm>
          <a:off x="49739" y="1344218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6747-886C-4E4D-81AE-5FAE7F58BB26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Жестовые языки – языки, которые используют визуально-жестовую модальность для передачи информации. </a:t>
          </a:r>
          <a:endParaRPr lang="en-US" sz="2300" kern="1200" dirty="0"/>
        </a:p>
      </dsp:txBody>
      <dsp:txXfrm>
        <a:off x="2039300" y="956381"/>
        <a:ext cx="4474303" cy="1765627"/>
      </dsp:txXfrm>
    </dsp:sp>
    <dsp:sp modelId="{0E70CA24-F3CC-45AE-94E3-9DCD0CE773C1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B282B-E3A1-4543-A47C-F252010C9B4F}">
      <dsp:nvSpPr>
        <dsp:cNvPr id="0" name=""/>
        <dsp:cNvSpPr/>
      </dsp:nvSpPr>
      <dsp:spPr>
        <a:xfrm>
          <a:off x="99741" y="3658015"/>
          <a:ext cx="871091" cy="862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F2E58-953D-4A13-B1A1-F3666C09617D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Звучащие языки существуют в звуковой или вербальной  модальности</a:t>
          </a:r>
          <a:endParaRPr lang="en-US" sz="2300" kern="1200" dirty="0"/>
        </a:p>
      </dsp:txBody>
      <dsp:txXfrm>
        <a:off x="2039300" y="3163416"/>
        <a:ext cx="4474303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EEB4-C867-4175-81BE-29CE556E3324}">
      <dsp:nvSpPr>
        <dsp:cNvPr id="0" name=""/>
        <dsp:cNvSpPr/>
      </dsp:nvSpPr>
      <dsp:spPr>
        <a:xfrm>
          <a:off x="0" y="2059899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1FCCD-639A-4FA0-B3AF-1F104E3A1042}">
      <dsp:nvSpPr>
        <dsp:cNvPr id="0" name=""/>
        <dsp:cNvSpPr/>
      </dsp:nvSpPr>
      <dsp:spPr>
        <a:xfrm>
          <a:off x="49739" y="2447736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6747-886C-4E4D-81AE-5FAE7F58BB26}">
      <dsp:nvSpPr>
        <dsp:cNvPr id="0" name=""/>
        <dsp:cNvSpPr/>
      </dsp:nvSpPr>
      <dsp:spPr>
        <a:xfrm>
          <a:off x="2039300" y="2059899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Жестовые языки </a:t>
          </a:r>
          <a:r>
            <a:rPr lang="ru-RU" sz="2500" b="0" i="0" kern="1200" dirty="0"/>
            <a:t>≠</a:t>
          </a:r>
          <a:r>
            <a:rPr lang="ru-RU" sz="2500" kern="1200" dirty="0"/>
            <a:t> язык жестов, жестикуляция</a:t>
          </a:r>
          <a:endParaRPr lang="en-US" sz="2500" kern="1200" dirty="0"/>
        </a:p>
      </dsp:txBody>
      <dsp:txXfrm>
        <a:off x="2039300" y="2059899"/>
        <a:ext cx="4474303" cy="176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24629-50B4-4FAC-A34B-4EC7908E7EF4}">
      <dsp:nvSpPr>
        <dsp:cNvPr id="0" name=""/>
        <dsp:cNvSpPr/>
      </dsp:nvSpPr>
      <dsp:spPr>
        <a:xfrm>
          <a:off x="109363" y="1609087"/>
          <a:ext cx="833364" cy="833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BC424-C6EC-4DC8-8D49-9EA38A459AD4}">
      <dsp:nvSpPr>
        <dsp:cNvPr id="0" name=""/>
        <dsp:cNvSpPr/>
      </dsp:nvSpPr>
      <dsp:spPr>
        <a:xfrm>
          <a:off x="284370" y="1784094"/>
          <a:ext cx="483351" cy="483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5810B-7315-4100-92EA-3871AC9B2E2E}">
      <dsp:nvSpPr>
        <dsp:cNvPr id="0" name=""/>
        <dsp:cNvSpPr/>
      </dsp:nvSpPr>
      <dsp:spPr>
        <a:xfrm>
          <a:off x="1121306" y="160908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Глухие</a:t>
          </a:r>
          <a:endParaRPr lang="en-US" sz="1500" kern="1200" dirty="0"/>
        </a:p>
      </dsp:txBody>
      <dsp:txXfrm>
        <a:off x="1121306" y="1609087"/>
        <a:ext cx="1964358" cy="833364"/>
      </dsp:txXfrm>
    </dsp:sp>
    <dsp:sp modelId="{6386AB97-458E-4771-804F-7FCAA1189F13}">
      <dsp:nvSpPr>
        <dsp:cNvPr id="0" name=""/>
        <dsp:cNvSpPr/>
      </dsp:nvSpPr>
      <dsp:spPr>
        <a:xfrm>
          <a:off x="3427939" y="1609087"/>
          <a:ext cx="833364" cy="833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3DE29-A40F-439F-803F-177720B691F3}">
      <dsp:nvSpPr>
        <dsp:cNvPr id="0" name=""/>
        <dsp:cNvSpPr/>
      </dsp:nvSpPr>
      <dsp:spPr>
        <a:xfrm>
          <a:off x="3602945" y="1784094"/>
          <a:ext cx="483351" cy="483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4445B-9808-4772-9F88-B04AAD4CA419}">
      <dsp:nvSpPr>
        <dsp:cNvPr id="0" name=""/>
        <dsp:cNvSpPr/>
      </dsp:nvSpPr>
      <dsp:spPr>
        <a:xfrm>
          <a:off x="4439881" y="160908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Слышащие дети глухих родителей</a:t>
          </a:r>
          <a:endParaRPr lang="en-US" sz="2000" kern="1200" dirty="0"/>
        </a:p>
      </dsp:txBody>
      <dsp:txXfrm>
        <a:off x="4439881" y="1609087"/>
        <a:ext cx="1964358" cy="833364"/>
      </dsp:txXfrm>
    </dsp:sp>
    <dsp:sp modelId="{FD11FC36-8F51-45C7-AFA9-24BD0AB053BD}">
      <dsp:nvSpPr>
        <dsp:cNvPr id="0" name=""/>
        <dsp:cNvSpPr/>
      </dsp:nvSpPr>
      <dsp:spPr>
        <a:xfrm>
          <a:off x="109363" y="3442974"/>
          <a:ext cx="833364" cy="833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01A3E-69D5-4FFE-896B-C3269D3963C8}">
      <dsp:nvSpPr>
        <dsp:cNvPr id="0" name=""/>
        <dsp:cNvSpPr/>
      </dsp:nvSpPr>
      <dsp:spPr>
        <a:xfrm>
          <a:off x="284370" y="3617980"/>
          <a:ext cx="483351" cy="483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23642-745C-447C-B09E-CA33BE6242F4}">
      <dsp:nvSpPr>
        <dsp:cNvPr id="0" name=""/>
        <dsp:cNvSpPr/>
      </dsp:nvSpPr>
      <dsp:spPr>
        <a:xfrm>
          <a:off x="1121306" y="344297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Слышащие в условиях табу</a:t>
          </a:r>
          <a:endParaRPr lang="en-US" sz="2000" kern="1200" dirty="0"/>
        </a:p>
      </dsp:txBody>
      <dsp:txXfrm>
        <a:off x="1121306" y="3442974"/>
        <a:ext cx="1964358" cy="833364"/>
      </dsp:txXfrm>
    </dsp:sp>
    <dsp:sp modelId="{E0125C4A-80B2-4B1D-9427-E414A55336CE}">
      <dsp:nvSpPr>
        <dsp:cNvPr id="0" name=""/>
        <dsp:cNvSpPr/>
      </dsp:nvSpPr>
      <dsp:spPr>
        <a:xfrm>
          <a:off x="3427939" y="3442974"/>
          <a:ext cx="833364" cy="833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5354-5F94-43C3-A26D-B1CE146D77AA}">
      <dsp:nvSpPr>
        <dsp:cNvPr id="0" name=""/>
        <dsp:cNvSpPr/>
      </dsp:nvSpPr>
      <dsp:spPr>
        <a:xfrm>
          <a:off x="3602945" y="3617980"/>
          <a:ext cx="483351" cy="483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781E6-FD80-4CC7-AB4D-AD82911AF04F}">
      <dsp:nvSpPr>
        <dsp:cNvPr id="0" name=""/>
        <dsp:cNvSpPr/>
      </dsp:nvSpPr>
      <dsp:spPr>
        <a:xfrm>
          <a:off x="4439881" y="344297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Слышащие в деревнях, в которых глухих большой процент</a:t>
          </a:r>
          <a:endParaRPr lang="en-US" sz="1800" kern="1200" dirty="0"/>
        </a:p>
      </dsp:txBody>
      <dsp:txXfrm>
        <a:off x="4439881" y="3442974"/>
        <a:ext cx="1964358" cy="833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D178-06AB-4485-88B3-433C34D34489}">
      <dsp:nvSpPr>
        <dsp:cNvPr id="0" name=""/>
        <dsp:cNvSpPr/>
      </dsp:nvSpPr>
      <dsp:spPr>
        <a:xfrm>
          <a:off x="1195895" y="411099"/>
          <a:ext cx="1141425" cy="1141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AD868-F279-4110-8B71-FBD6E74E5995}">
      <dsp:nvSpPr>
        <dsp:cNvPr id="0" name=""/>
        <dsp:cNvSpPr/>
      </dsp:nvSpPr>
      <dsp:spPr>
        <a:xfrm>
          <a:off x="498357" y="1905650"/>
          <a:ext cx="2536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Усвоение детьми</a:t>
          </a:r>
          <a:endParaRPr lang="en-US" sz="2100" kern="1200" dirty="0"/>
        </a:p>
      </dsp:txBody>
      <dsp:txXfrm>
        <a:off x="498357" y="1905650"/>
        <a:ext cx="2536500" cy="720000"/>
      </dsp:txXfrm>
    </dsp:sp>
    <dsp:sp modelId="{4D8CF836-CF20-47EB-AEDC-D2F9B7E38880}">
      <dsp:nvSpPr>
        <dsp:cNvPr id="0" name=""/>
        <dsp:cNvSpPr/>
      </dsp:nvSpPr>
      <dsp:spPr>
        <a:xfrm>
          <a:off x="4176283" y="411099"/>
          <a:ext cx="1141425" cy="1141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09A9C-75E9-4CE8-AC3F-69BDE01C8E71}">
      <dsp:nvSpPr>
        <dsp:cNvPr id="0" name=""/>
        <dsp:cNvSpPr/>
      </dsp:nvSpPr>
      <dsp:spPr>
        <a:xfrm>
          <a:off x="3478745" y="1905650"/>
          <a:ext cx="2536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Ответственны те же части мозга</a:t>
          </a:r>
          <a:endParaRPr lang="en-US" sz="2100" kern="1200" dirty="0"/>
        </a:p>
      </dsp:txBody>
      <dsp:txXfrm>
        <a:off x="3478745" y="1905650"/>
        <a:ext cx="2536500" cy="720000"/>
      </dsp:txXfrm>
    </dsp:sp>
    <dsp:sp modelId="{A509E96F-4547-43BB-9961-2AEF81598867}">
      <dsp:nvSpPr>
        <dsp:cNvPr id="0" name=""/>
        <dsp:cNvSpPr/>
      </dsp:nvSpPr>
      <dsp:spPr>
        <a:xfrm>
          <a:off x="2686089" y="3259775"/>
          <a:ext cx="1141425" cy="11414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D0E4F-52CC-4A09-9044-57C3AC604D9E}">
      <dsp:nvSpPr>
        <dsp:cNvPr id="0" name=""/>
        <dsp:cNvSpPr/>
      </dsp:nvSpPr>
      <dsp:spPr>
        <a:xfrm>
          <a:off x="178745" y="4754326"/>
          <a:ext cx="61561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hlinkClick xmlns:r="http://schemas.openxmlformats.org/officeDocument/2006/relationships" r:id="rId7"/>
            </a:rPr>
            <a:t>https://www.youtube.com/watch?v=Fdj4SybV4UE</a:t>
          </a:r>
          <a:endParaRPr lang="en-US" sz="2100" kern="1200" dirty="0"/>
        </a:p>
      </dsp:txBody>
      <dsp:txXfrm>
        <a:off x="178745" y="4754326"/>
        <a:ext cx="615611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26D7-C0B3-4B19-A25B-3187BEF46851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B90F7-B77A-4889-B98A-667F90A4DDED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72FB3-3A56-4036-9F3F-C0A95CEA38E3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Семья французского жестового языка</a:t>
          </a:r>
          <a:endParaRPr lang="en-US" sz="2500" kern="1200" dirty="0"/>
        </a:p>
      </dsp:txBody>
      <dsp:txXfrm>
        <a:off x="2039300" y="956381"/>
        <a:ext cx="4474303" cy="1765627"/>
      </dsp:txXfrm>
    </dsp:sp>
    <dsp:sp modelId="{29E84743-D162-43C5-A240-5FC840C4BBE2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32059-D19E-40FD-A2E6-7CB6753D313F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00E4-1F59-4C31-8449-E662038B0FC9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Семья британского жестового языка</a:t>
          </a:r>
          <a:endParaRPr lang="en-US" sz="2500" kern="1200" dirty="0"/>
        </a:p>
      </dsp:txBody>
      <dsp:txXfrm>
        <a:off x="2039300" y="3163416"/>
        <a:ext cx="4474303" cy="1765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26D7-C0B3-4B19-A25B-3187BEF46851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B90F7-B77A-4889-B98A-667F90A4DDED}">
      <dsp:nvSpPr>
        <dsp:cNvPr id="0" name=""/>
        <dsp:cNvSpPr/>
      </dsp:nvSpPr>
      <dsp:spPr>
        <a:xfrm>
          <a:off x="2242341" y="155772"/>
          <a:ext cx="1011619" cy="29354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72FB3-3A56-4036-9F3F-C0A95CEA38E3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Использование пространства</a:t>
          </a:r>
          <a:endParaRPr lang="en-US" sz="2500" kern="1200" dirty="0"/>
        </a:p>
      </dsp:txBody>
      <dsp:txXfrm>
        <a:off x="2039300" y="956381"/>
        <a:ext cx="4474303" cy="1765627"/>
      </dsp:txXfrm>
    </dsp:sp>
    <dsp:sp modelId="{29E84743-D162-43C5-A240-5FC840C4BBE2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32059-D19E-40FD-A2E6-7CB6753D313F}">
      <dsp:nvSpPr>
        <dsp:cNvPr id="0" name=""/>
        <dsp:cNvSpPr/>
      </dsp:nvSpPr>
      <dsp:spPr>
        <a:xfrm flipH="1" flipV="1">
          <a:off x="901700" y="5458712"/>
          <a:ext cx="633445" cy="27238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00E4-1F59-4C31-8449-E662038B0FC9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Иконичность</a:t>
          </a:r>
          <a:endParaRPr lang="en-US" sz="2800" kern="1200" dirty="0"/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9E8B-E764-4401-8B20-10CEF3FFE64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DF89B-31E6-4E28-B373-24BB41C8C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9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Глухие  и люди с нарушением слуха. Они могут быть из глухих и слышащих семей. Тогда разный уровень усвоения </a:t>
            </a:r>
            <a:r>
              <a:rPr lang="ru-RU" dirty="0" err="1"/>
              <a:t>жя</a:t>
            </a:r>
            <a:endParaRPr lang="ru-RU" dirty="0"/>
          </a:p>
          <a:p>
            <a:r>
              <a:rPr lang="ru-RU" dirty="0"/>
              <a:t>Табу: в Австралии во время траура, охоты, </a:t>
            </a:r>
          </a:p>
          <a:p>
            <a:r>
              <a:rPr lang="ru-RU" dirty="0"/>
              <a:t>В Армении замужние женщины не могли разговаривать при муже.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4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7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Taurus Sign Language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7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дерево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8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кошка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4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кровать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2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черепаха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3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7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89B-31E6-4E28-B373-24BB41C8CF8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2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5192D-B395-4906-8D6D-9F1FB7F87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18EED-4F9B-4C08-9FA7-CE7E53A1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37FDA-7E46-47CC-AD30-9875B070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5FECA-758A-4D72-AD18-94370FB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1AEB7-52E5-42B4-8DC1-CC414086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5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08945-773D-4E21-ACE8-DF28FC1D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4AF9B-4FBD-4C2D-8AA7-015E9B245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30C11-50A8-4DB9-AC09-F5BAC7EE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BAA9E5-98CA-4CEA-B5A2-32FE5749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B2C3B-013A-4834-AA7B-522CFF8B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7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F342F-B9D2-4EDF-B31C-18EC7E383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458BFB-0958-4CF1-AFC0-DF23C1B8D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8DBA2-F444-41D6-B2D9-4B58DCCE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00813-2596-4BA7-AFAC-A0068222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C4E2C-13EF-4AE2-948E-95AF0EDF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23C06-48CD-4738-8A42-3FC1D31E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ECE1C-CC09-47DD-B051-67E29E68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60D5D-80E3-47C6-A9BB-EDD4C4E3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2C7BC-236C-42AF-9858-72831E17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6CEBE-F3B2-4A70-BC78-3C43C401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E7D37-3C94-4AA2-90DA-8B9B54A6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FF2464-345F-4BF0-B540-98C6F1401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0BEF4-110F-47D8-9F3D-0917F7F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D60A8-3258-48A5-BCB9-83851C72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FFB7E-D298-48F4-8D98-4F1B9C9A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9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05EBB-5A20-4103-9715-D3BE03F3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35465-FE37-4E38-BBB1-DCFC91FB7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EC392-A18A-44E7-820C-7A48197D9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B9B1DE-49E0-4020-BAE4-211E6F1C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0C23B9-2594-43E6-A9CF-C255AB8B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3E062-D2BE-4020-AB17-803B4C2C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6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03574-DF58-4DF5-9E7B-0959D882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F147-2448-483B-8799-DF14A782D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68A890-462F-4B08-91E8-B6CE7EE6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475DEE-6024-4B85-AE02-890A75323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FF39DE-BEE5-4092-A01E-ECF54CB97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CCED1D-499B-4DB9-9CAF-BC69E909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C5576C-756A-43CA-8349-29288AF0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216EE3-B613-4E55-8D4B-44347710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5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02E41-778F-4916-BC12-133EB479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23011D-9D7E-4818-80F2-41C31D91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C7E36B-E013-4A11-9FDF-945F9AA6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942562-C7E4-4F68-9814-7EE7306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1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14F237-8E02-4518-9C9B-ABF686B6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C7FDD7-59A1-466A-8858-4A6F2377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BBCC1-6F3E-4E36-996F-2A280FA7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0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B0413-60DC-4B14-9A53-2EC61165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7C088-8864-4329-8C9A-B39DC889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7E69AE-CD24-4DA9-90B9-6AA3B126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E411EE-4BD5-441A-B36D-C021C08B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B561DC-0F1B-4BDE-BE4E-CCCC0D9B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911064-D8C2-4975-AE67-0D2C82C4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2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4BDCD-1250-4F22-B18A-6F750B9E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88FAD0-940F-47DE-83AF-FF7A87E11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E14143-8932-4C14-87CD-2E1B204C3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3C0A1E-4E86-497E-AAE1-BA2ABDFD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B730B5-85E8-475F-A5DE-7F9ED54E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C19A4-BB79-4E5C-98BB-605BAF43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94DB3-0AC7-4A5B-9560-2A7BBF98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99EB9-B773-4A99-8634-04E779032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D488E-2DE5-4449-96F9-D65A46199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B2ED-E359-4F5A-81FA-645CC5358DD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E241-01EA-4ADC-94A0-C4F4F74F5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10EF8-8DF2-43CA-A83B-A49B014E7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E717-174B-466B-B23E-F700400E6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41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mp4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41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mp4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10.mp4"/><Relationship Id="rId7" Type="http://schemas.openxmlformats.org/officeDocument/2006/relationships/image" Target="../media/image42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0.mp4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F8C76-090A-44C2-9587-106E62CC2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ru-RU"/>
              <a:t>Жестовые зыки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C50D1C-62F4-4858-97DE-2B3B97419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ru-RU"/>
              <a:t>17 октября</a:t>
            </a:r>
          </a:p>
          <a:p>
            <a:pPr algn="l"/>
            <a:endParaRPr lang="ru-RU"/>
          </a:p>
          <a:p>
            <a:pPr algn="l"/>
            <a:r>
              <a:rPr lang="ru-RU"/>
              <a:t>Лена Пасальская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2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29CC8-FD47-4B4A-985A-51087E93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ЖЯ – натуральный язык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AF6F9A3-4A0B-47A3-9025-4EBFB488C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8074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54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C508-C361-4CD6-8673-32DF0F28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Сколько жестовых языков?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C5DDF-19C4-483C-BDB5-6C8A3DBB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ru-RU" sz="3600" dirty="0"/>
              <a:t>1?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9721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C508-C361-4CD6-8673-32DF0F28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Сколько жестовых языков?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C5DDF-19C4-483C-BDB5-6C8A3DBB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&gt;</a:t>
            </a:r>
            <a:r>
              <a:rPr lang="ru-RU" sz="3600" dirty="0"/>
              <a:t>1</a:t>
            </a:r>
          </a:p>
          <a:p>
            <a:r>
              <a:rPr lang="en-US" sz="3600" dirty="0"/>
              <a:t>137</a:t>
            </a:r>
            <a:endParaRPr lang="ru-RU" sz="3600" dirty="0"/>
          </a:p>
        </p:txBody>
      </p:sp>
      <p:pic>
        <p:nvPicPr>
          <p:cNvPr id="6" name="Рисунок 5" descr="Изображение выглядит как внутренний, потолок, люди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776A9664-1FCD-451B-B8EA-4EE8D876E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>
          <a:xfrm>
            <a:off x="3974268" y="1690688"/>
            <a:ext cx="7379532" cy="51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C508-C361-4CD6-8673-32DF0F28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Сколько жестовых языков?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C5DDF-19C4-483C-BDB5-6C8A3DBB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&gt;</a:t>
            </a:r>
            <a:r>
              <a:rPr lang="ru-RU" sz="3600" dirty="0"/>
              <a:t>1</a:t>
            </a:r>
          </a:p>
          <a:p>
            <a:r>
              <a:rPr lang="en-US" sz="3600" dirty="0"/>
              <a:t>137</a:t>
            </a:r>
          </a:p>
          <a:p>
            <a:r>
              <a:rPr lang="en-US" sz="3600" dirty="0"/>
              <a:t>&gt;137</a:t>
            </a:r>
            <a:endParaRPr lang="ru-RU" sz="3600" dirty="0"/>
          </a:p>
        </p:txBody>
      </p:sp>
      <p:pic>
        <p:nvPicPr>
          <p:cNvPr id="6" name="Рисунок 5" descr="Изображение выглядит как внутренний, потолок, люди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3CB91241-F6E8-4CD7-8760-4C2B3088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>
          <a:xfrm>
            <a:off x="3974268" y="1690688"/>
            <a:ext cx="7379532" cy="51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7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2CE54-CCE6-478B-BC25-F032EC6B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Можно ли говорить о генеалогии?</a:t>
            </a:r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207A420B-ABA1-4D69-AAC3-07E4FF0C7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88252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25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818AD-F6BB-42BC-BDFC-46BCE098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Происхождение ЖЯ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6803AA03-EFAE-46BB-86B5-DD4904F5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9" y="2509911"/>
            <a:ext cx="1118220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0DF49-A42E-4E3E-81FE-1EF0E9A406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0404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Соответствует ли ЖЯ ЗЯ?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62912-A0E8-474A-B3E4-65E5616E1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Распределение ЗЯ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8B1ED-AD2F-4BFE-950C-03B7E02CE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одной стране много языков:</a:t>
            </a:r>
          </a:p>
          <a:p>
            <a:pPr marL="457200" lvl="1" indent="0">
              <a:buNone/>
            </a:pPr>
            <a:r>
              <a:rPr lang="ru-RU" dirty="0"/>
              <a:t>Россия</a:t>
            </a:r>
          </a:p>
          <a:p>
            <a:pPr marL="457200" lvl="1" indent="0">
              <a:buNone/>
            </a:pPr>
            <a:r>
              <a:rPr lang="ru-RU" dirty="0"/>
              <a:t>Австралия</a:t>
            </a:r>
          </a:p>
          <a:p>
            <a:pPr marL="0" indent="0">
              <a:buNone/>
            </a:pPr>
            <a:r>
              <a:rPr lang="ru-RU" dirty="0"/>
              <a:t>Один язык на несколько государств:</a:t>
            </a:r>
          </a:p>
          <a:p>
            <a:pPr marL="457200" lvl="1" indent="0">
              <a:buNone/>
            </a:pPr>
            <a:r>
              <a:rPr lang="ru-RU" dirty="0"/>
              <a:t>Америка и Англия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AF9606-7B48-41D2-ADB8-D87834927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Распределение ЖЯ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EC1174-9B20-41B6-BE04-174D2DA5A3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одной стране много языков:</a:t>
            </a:r>
          </a:p>
          <a:p>
            <a:pPr marL="457200" lvl="1" indent="0">
              <a:buNone/>
            </a:pPr>
            <a:r>
              <a:rPr lang="ru-RU" dirty="0"/>
              <a:t>Шри-Ланка</a:t>
            </a:r>
          </a:p>
          <a:p>
            <a:pPr marL="0" indent="0">
              <a:buNone/>
            </a:pPr>
            <a:r>
              <a:rPr lang="ru-RU" dirty="0"/>
              <a:t>Один язык на несколько государств: </a:t>
            </a:r>
          </a:p>
          <a:p>
            <a:pPr marL="457200" lvl="1" indent="0">
              <a:buNone/>
            </a:pPr>
            <a:r>
              <a:rPr lang="ru-RU" dirty="0"/>
              <a:t>РЖЯ в бывших странах СССР</a:t>
            </a:r>
          </a:p>
          <a:p>
            <a:pPr marL="0" indent="0">
              <a:buNone/>
            </a:pPr>
            <a:r>
              <a:rPr lang="ru-RU" dirty="0"/>
              <a:t>Не соответствие ЗЯ:</a:t>
            </a:r>
          </a:p>
          <a:p>
            <a:pPr marL="457200" lvl="1" indent="0">
              <a:buNone/>
            </a:pPr>
            <a:r>
              <a:rPr lang="ru-RU" dirty="0"/>
              <a:t>американский и британский ЖЯ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23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3D123-41B2-45B4-90D8-09647CB9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Но соответствующий ЗЯ используется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93C4A-EFCE-4F12-ADDC-D7E87FA9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Калькирующая жестовая речь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1336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2138D-095F-49FA-92CD-B3D133DE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Искусственный ЖЯ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21111-3A0B-472F-B490-903EEC76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/>
              <a:t>Международный ЖЯ</a:t>
            </a:r>
          </a:p>
          <a:p>
            <a:pPr marL="0" indent="0">
              <a:buNone/>
            </a:pPr>
            <a:r>
              <a:rPr lang="en-US" sz="3200" dirty="0"/>
              <a:t>~</a:t>
            </a:r>
            <a:r>
              <a:rPr lang="ru-RU" sz="3200" dirty="0"/>
              <a:t>Эсперанто </a:t>
            </a:r>
          </a:p>
        </p:txBody>
      </p:sp>
    </p:spTree>
    <p:extLst>
      <p:ext uri="{BB962C8B-B14F-4D97-AF65-F5344CB8AC3E}">
        <p14:creationId xmlns:p14="http://schemas.microsoft.com/office/powerpoint/2010/main" val="20835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2CE54-CCE6-478B-BC25-F032EC6B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Особенности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жестовых языков</a:t>
            </a:r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207A420B-ABA1-4D69-AAC3-07E4FF0C7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4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18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29CC8-FD47-4B4A-985A-51087E93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Что сегодня будет?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AF6F9A3-4A0B-47A3-9025-4EBFB488C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94670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68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A5AA-7DD3-4E3C-95A8-E63CBEB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/>
              <a:t>Как можно использовать пространство?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22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Использование пространства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ru-RU" sz="3200" dirty="0"/>
              <a:t>Расположение предметов в реальности </a:t>
            </a:r>
          </a:p>
          <a:p>
            <a:r>
              <a:rPr lang="ru-RU" sz="3200" dirty="0"/>
              <a:t>Как задаются участники события</a:t>
            </a:r>
          </a:p>
          <a:p>
            <a:r>
              <a:rPr lang="ru-RU" sz="3200" dirty="0"/>
              <a:t>Согласовательные глаголы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314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A5AA-7DD3-4E3C-95A8-E63CBEB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/>
              <a:t>Что такое </a:t>
            </a:r>
            <a:r>
              <a:rPr lang="ru-RU" sz="6000" dirty="0" err="1"/>
              <a:t>иконичность</a:t>
            </a:r>
            <a:r>
              <a:rPr lang="ru-RU" sz="6000" dirty="0"/>
              <a:t>?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9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C5511-0239-4EFB-92C9-FE221EE1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49172">
            <a:hlinkClick r:id="" action="ppaction://media"/>
            <a:extLst>
              <a:ext uri="{FF2B5EF4-FFF2-40B4-BE49-F238E27FC236}">
                <a16:creationId xmlns:a16="http://schemas.microsoft.com/office/drawing/2014/main" id="{0F6C473F-5F34-4A2B-9859-04DD8BA2E16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6919" y="365125"/>
            <a:ext cx="8158162" cy="6118065"/>
          </a:xfrm>
        </p:spPr>
      </p:pic>
    </p:spTree>
    <p:extLst>
      <p:ext uri="{BB962C8B-B14F-4D97-AF65-F5344CB8AC3E}">
        <p14:creationId xmlns:p14="http://schemas.microsoft.com/office/powerpoint/2010/main" val="38310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Иконичость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ru-RU" sz="3200" dirty="0"/>
              <a:t>Схожесть жеста и объекта в мире, который этот жест обозначает</a:t>
            </a:r>
          </a:p>
          <a:p>
            <a:r>
              <a:rPr lang="ru-RU" sz="3200" dirty="0"/>
              <a:t>! Из жеста нельзя понять значение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116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E1EEB-0815-4CEE-A1D0-7CF04D4D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ерево">
            <a:hlinkClick r:id="" action="ppaction://media"/>
            <a:extLst>
              <a:ext uri="{FF2B5EF4-FFF2-40B4-BE49-F238E27FC236}">
                <a16:creationId xmlns:a16="http://schemas.microsoft.com/office/drawing/2014/main" id="{14055735-7419-4D06-ABD8-7462A70C5CC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2510" y="501649"/>
            <a:ext cx="7806979" cy="5854701"/>
          </a:xfrm>
        </p:spPr>
      </p:pic>
    </p:spTree>
    <p:extLst>
      <p:ext uri="{BB962C8B-B14F-4D97-AF65-F5344CB8AC3E}">
        <p14:creationId xmlns:p14="http://schemas.microsoft.com/office/powerpoint/2010/main" val="17246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9BA4A-AD40-48B9-BEE7-B484FBFD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ошка">
            <a:hlinkClick r:id="" action="ppaction://media"/>
            <a:extLst>
              <a:ext uri="{FF2B5EF4-FFF2-40B4-BE49-F238E27FC236}">
                <a16:creationId xmlns:a16="http://schemas.microsoft.com/office/drawing/2014/main" id="{E21FBA50-3F8D-4E3C-A1A2-F2EA6A47A2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1088" y="523081"/>
            <a:ext cx="7749823" cy="5811838"/>
          </a:xfrm>
        </p:spPr>
      </p:pic>
    </p:spTree>
    <p:extLst>
      <p:ext uri="{BB962C8B-B14F-4D97-AF65-F5344CB8AC3E}">
        <p14:creationId xmlns:p14="http://schemas.microsoft.com/office/powerpoint/2010/main" val="36046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A775-CFEF-41B1-9F33-4FFE6696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тул">
            <a:hlinkClick r:id="" action="ppaction://media"/>
            <a:extLst>
              <a:ext uri="{FF2B5EF4-FFF2-40B4-BE49-F238E27FC236}">
                <a16:creationId xmlns:a16="http://schemas.microsoft.com/office/drawing/2014/main" id="{54C1A6AB-E32F-4248-9E44-ABC13845B2A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1088" y="523081"/>
            <a:ext cx="7749823" cy="5811838"/>
          </a:xfrm>
        </p:spPr>
      </p:pic>
    </p:spTree>
    <p:extLst>
      <p:ext uri="{BB962C8B-B14F-4D97-AF65-F5344CB8AC3E}">
        <p14:creationId xmlns:p14="http://schemas.microsoft.com/office/powerpoint/2010/main" val="12827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1F189-E49E-4864-B413-EAFF0A2F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ровать">
            <a:hlinkClick r:id="" action="ppaction://media"/>
            <a:extLst>
              <a:ext uri="{FF2B5EF4-FFF2-40B4-BE49-F238E27FC236}">
                <a16:creationId xmlns:a16="http://schemas.microsoft.com/office/drawing/2014/main" id="{1553B2B2-FB10-411A-B3F8-D21A64C5CE5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7419" y="512829"/>
            <a:ext cx="7777162" cy="5832341"/>
          </a:xfrm>
        </p:spPr>
      </p:pic>
    </p:spTree>
    <p:extLst>
      <p:ext uri="{BB962C8B-B14F-4D97-AF65-F5344CB8AC3E}">
        <p14:creationId xmlns:p14="http://schemas.microsoft.com/office/powerpoint/2010/main" val="3547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1CDA1-C3BD-4C0A-9F56-930B3750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черепаха">
            <a:hlinkClick r:id="" action="ppaction://media"/>
            <a:extLst>
              <a:ext uri="{FF2B5EF4-FFF2-40B4-BE49-F238E27FC236}">
                <a16:creationId xmlns:a16="http://schemas.microsoft.com/office/drawing/2014/main" id="{C4B60F91-375A-469B-B728-99E5BFA017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1088" y="523081"/>
            <a:ext cx="7749823" cy="5811838"/>
          </a:xfrm>
        </p:spPr>
      </p:pic>
    </p:spTree>
    <p:extLst>
      <p:ext uri="{BB962C8B-B14F-4D97-AF65-F5344CB8AC3E}">
        <p14:creationId xmlns:p14="http://schemas.microsoft.com/office/powerpoint/2010/main" val="959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A5AA-7DD3-4E3C-95A8-E63CBEB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Жестовые языки – это…?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66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Иконичость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200" dirty="0"/>
              <a:t>Эффект «</a:t>
            </a:r>
            <a:r>
              <a:rPr lang="ru-RU" sz="3200" dirty="0" err="1"/>
              <a:t>буба</a:t>
            </a:r>
            <a:r>
              <a:rPr lang="ru-RU" sz="3200" dirty="0"/>
              <a:t>-кики»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6FE52-5538-4A62-B3BE-74BEF87A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22" y="2458709"/>
            <a:ext cx="8625956" cy="43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1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3EAD2-E296-4728-A0F1-BD9449A2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 этого «танцевать», «решить»?</a:t>
            </a:r>
          </a:p>
        </p:txBody>
      </p:sp>
      <p:pic>
        <p:nvPicPr>
          <p:cNvPr id="4" name="play">
            <a:hlinkClick r:id="" action="ppaction://media"/>
            <a:extLst>
              <a:ext uri="{FF2B5EF4-FFF2-40B4-BE49-F238E27FC236}">
                <a16:creationId xmlns:a16="http://schemas.microsoft.com/office/drawing/2014/main" id="{C89D24D0-F75D-4E31-9DE0-DD78809FE3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292" y="2174788"/>
            <a:ext cx="5156785" cy="3867237"/>
          </a:xfrm>
        </p:spPr>
      </p:pic>
      <p:pic>
        <p:nvPicPr>
          <p:cNvPr id="5" name="arrive">
            <a:hlinkClick r:id="" action="ppaction://media"/>
            <a:extLst>
              <a:ext uri="{FF2B5EF4-FFF2-40B4-BE49-F238E27FC236}">
                <a16:creationId xmlns:a16="http://schemas.microsoft.com/office/drawing/2014/main" id="{1C10D46A-0B33-4A86-BAC3-62A08A6A3B6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83925" y="2174787"/>
            <a:ext cx="5156786" cy="38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3EAD2-E296-4728-A0F1-BD9449A2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«играть»				 «прийти»</a:t>
            </a:r>
          </a:p>
        </p:txBody>
      </p:sp>
      <p:pic>
        <p:nvPicPr>
          <p:cNvPr id="4" name="play">
            <a:hlinkClick r:id="" action="ppaction://media"/>
            <a:extLst>
              <a:ext uri="{FF2B5EF4-FFF2-40B4-BE49-F238E27FC236}">
                <a16:creationId xmlns:a16="http://schemas.microsoft.com/office/drawing/2014/main" id="{C89D24D0-F75D-4E31-9DE0-DD78809FE3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292" y="2174788"/>
            <a:ext cx="5156785" cy="3867237"/>
          </a:xfrm>
        </p:spPr>
      </p:pic>
      <p:pic>
        <p:nvPicPr>
          <p:cNvPr id="5" name="arrive">
            <a:hlinkClick r:id="" action="ppaction://media"/>
            <a:extLst>
              <a:ext uri="{FF2B5EF4-FFF2-40B4-BE49-F238E27FC236}">
                <a16:creationId xmlns:a16="http://schemas.microsoft.com/office/drawing/2014/main" id="{1C10D46A-0B33-4A86-BAC3-62A08A6A3B6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83925" y="2174787"/>
            <a:ext cx="5156786" cy="38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3EAD2-E296-4728-A0F1-BD9449A2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«танцевать» 			«решить»</a:t>
            </a:r>
          </a:p>
        </p:txBody>
      </p:sp>
      <p:pic>
        <p:nvPicPr>
          <p:cNvPr id="7" name="decide">
            <a:hlinkClick r:id="" action="ppaction://media"/>
            <a:extLst>
              <a:ext uri="{FF2B5EF4-FFF2-40B4-BE49-F238E27FC236}">
                <a16:creationId xmlns:a16="http://schemas.microsoft.com/office/drawing/2014/main" id="{4E6302B7-7D34-4A96-8276-653390CDF4F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6985" y="1825625"/>
            <a:ext cx="4996818" cy="3747272"/>
          </a:xfrm>
        </p:spPr>
      </p:pic>
      <p:pic>
        <p:nvPicPr>
          <p:cNvPr id="8" name="dance">
            <a:hlinkClick r:id="" action="ppaction://media"/>
            <a:extLst>
              <a:ext uri="{FF2B5EF4-FFF2-40B4-BE49-F238E27FC236}">
                <a16:creationId xmlns:a16="http://schemas.microsoft.com/office/drawing/2014/main" id="{72515640-B2CA-4D07-B034-388ADF161C5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" y="1825625"/>
            <a:ext cx="4996817" cy="37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A5AA-7DD3-4E3C-95A8-E63CBEB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Жестовые языки с лингвистической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132242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A5AA-7DD3-4E3C-95A8-E63CBEB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/>
              <a:t>Фонология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6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Фонология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ru-RU" sz="3200" dirty="0"/>
              <a:t>раздел лингвистики, изучающий структуру звуковой системы языка.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582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Фонология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ru-RU" sz="3200" dirty="0"/>
              <a:t>раздел лингвистики, изучающий структуру звуковой системы языка.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Фонема – минимальная смыслоразличительная единица языка, не имеющего самостоятельного значения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0987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50756-892E-4CAA-869F-263BAB08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>
                    <a:lumMod val="95000"/>
                    <a:lumOff val="5000"/>
                  </a:schemeClr>
                </a:solidFill>
              </a:rPr>
              <a:t>Минимальные пары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2B05B-918C-41AD-B811-F1A3EDE0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/>
              <a:t>два слова, различающиеся только одной фонемой в одной и той же позиции</a:t>
            </a:r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том – дом</a:t>
            </a:r>
          </a:p>
          <a:p>
            <a:pPr marL="0" indent="0" algn="ctr">
              <a:buNone/>
            </a:pPr>
            <a:r>
              <a:rPr lang="ru-RU" sz="3200" dirty="0"/>
              <a:t>стул – стол </a:t>
            </a:r>
          </a:p>
        </p:txBody>
      </p:sp>
    </p:spTree>
    <p:extLst>
      <p:ext uri="{BB962C8B-B14F-4D97-AF65-F5344CB8AC3E}">
        <p14:creationId xmlns:p14="http://schemas.microsoft.com/office/powerpoint/2010/main" val="4048975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2BB9B-622F-4C6C-AE90-BFE44AC5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Поиграем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ученых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62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82A5D-0A6F-46A3-B19A-0BF4EA5C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Жестовые языки – это…?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14C6283-8B00-448D-84F8-19F616060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14103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Глаза">
            <a:extLst>
              <a:ext uri="{FF2B5EF4-FFF2-40B4-BE49-F238E27FC236}">
                <a16:creationId xmlns:a16="http://schemas.microsoft.com/office/drawing/2014/main" id="{00199C6D-979D-4CAF-A180-680DCF262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0396" y="1868864"/>
            <a:ext cx="914400" cy="914400"/>
          </a:xfrm>
          <a:prstGeom prst="rect">
            <a:avLst/>
          </a:prstGeom>
        </p:spPr>
      </p:pic>
      <p:pic>
        <p:nvPicPr>
          <p:cNvPr id="8" name="Рисунок 7" descr="Ухо">
            <a:extLst>
              <a:ext uri="{FF2B5EF4-FFF2-40B4-BE49-F238E27FC236}">
                <a16:creationId xmlns:a16="http://schemas.microsoft.com/office/drawing/2014/main" id="{4678B905-DB6C-4CDA-8468-B4E6819C5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0396" y="4074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72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Фонология в ЖЯ?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/>
              <a:t>Фонема – минимальная смыслоразличительная единица языка, не имеющего самостоятельного значения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Минимальные пары: том – дом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Есть ли в жестовых языках?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018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Фонология в ЖЯ!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Конфигурация</a:t>
            </a:r>
          </a:p>
          <a:p>
            <a:pPr marL="0" indent="0">
              <a:buNone/>
            </a:pPr>
            <a:r>
              <a:rPr lang="ru-RU" dirty="0"/>
              <a:t>Ориентация</a:t>
            </a:r>
          </a:p>
          <a:p>
            <a:pPr marL="0" indent="0">
              <a:buNone/>
            </a:pPr>
            <a:r>
              <a:rPr lang="ru-RU" dirty="0"/>
              <a:t>Место</a:t>
            </a:r>
          </a:p>
          <a:p>
            <a:pPr marL="0" indent="0">
              <a:buNone/>
            </a:pPr>
            <a:r>
              <a:rPr lang="ru-RU" dirty="0"/>
              <a:t>Движение</a:t>
            </a:r>
          </a:p>
          <a:p>
            <a:pPr marL="0" indent="0">
              <a:buNone/>
            </a:pPr>
            <a:r>
              <a:rPr lang="ru-RU" dirty="0" err="1"/>
              <a:t>Немануальные</a:t>
            </a:r>
            <a:r>
              <a:rPr lang="ru-RU" dirty="0"/>
              <a:t> маркеры: выражение лица, </a:t>
            </a:r>
            <a:r>
              <a:rPr lang="ru-RU" dirty="0" err="1"/>
              <a:t>маусинг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09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Фонология в ЖЯ: конфигурация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Дактиль – пальцевая азбука</a:t>
            </a:r>
          </a:p>
          <a:p>
            <a:pPr marL="0" indent="0">
              <a:buNone/>
            </a:pPr>
            <a:r>
              <a:rPr lang="ru-RU" dirty="0"/>
              <a:t>Используют ЗЯ (октябрь, сентябрь)</a:t>
            </a:r>
          </a:p>
          <a:p>
            <a:pPr marL="457200" lvl="1" indent="0">
              <a:buNone/>
            </a:pPr>
            <a:r>
              <a:rPr lang="ru-RU" dirty="0"/>
              <a:t>Не только для конфигурации, но и для </a:t>
            </a:r>
            <a:r>
              <a:rPr lang="ru-RU" dirty="0" err="1"/>
              <a:t>маусинга</a:t>
            </a:r>
            <a:endParaRPr lang="ru-RU" dirty="0"/>
          </a:p>
        </p:txBody>
      </p:sp>
      <p:pic>
        <p:nvPicPr>
          <p:cNvPr id="2054" name="Picture 6" descr="ÐÐ°ÑÑÐ¸Ð½ÐºÐ¸ Ð¿Ð¾ Ð·Ð°Ð¿ÑÐ¾ÑÑ Ð´Ð°ÐºÑÐ¸Ð»Ñ ÑÐ¶Ñ">
            <a:extLst>
              <a:ext uri="{FF2B5EF4-FFF2-40B4-BE49-F238E27FC236}">
                <a16:creationId xmlns:a16="http://schemas.microsoft.com/office/drawing/2014/main" id="{5E4A657C-408A-4834-B601-DAE0238C4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6" r="13730"/>
          <a:stretch/>
        </p:blipFill>
        <p:spPr bwMode="auto">
          <a:xfrm>
            <a:off x="8560915" y="1690688"/>
            <a:ext cx="3631086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4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E8-A2AC-4603-B517-690562D3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Фонология в ЖЯ: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немануальные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маркеры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0386E-D4BF-4525-8D59-5B9BE723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 err="1"/>
              <a:t>Маусинг</a:t>
            </a:r>
            <a:r>
              <a:rPr lang="ru-RU" dirty="0"/>
              <a:t>:</a:t>
            </a:r>
          </a:p>
          <a:p>
            <a:pPr marL="457200" lvl="1" indent="0">
              <a:buNone/>
            </a:pPr>
            <a:r>
              <a:rPr lang="ru-RU" dirty="0"/>
              <a:t>Слово из ЗЯ</a:t>
            </a:r>
          </a:p>
          <a:p>
            <a:pPr marL="457200" lvl="1" indent="0">
              <a:buNone/>
            </a:pPr>
            <a:r>
              <a:rPr lang="ru-RU" dirty="0"/>
              <a:t>Может быть и не связан с ЗЯ</a:t>
            </a:r>
          </a:p>
          <a:p>
            <a:pPr marL="0" indent="0">
              <a:buNone/>
            </a:pPr>
            <a:r>
              <a:rPr lang="ru-RU" dirty="0"/>
              <a:t>Выражение лица: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501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23CA3-6F9A-463B-8DA3-8ED9DC5B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A79E6-22FE-4C46-8DD5-6908B50B3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ЖЯ – нет падежей, окончаний, приставок</a:t>
            </a:r>
          </a:p>
          <a:p>
            <a:r>
              <a:rPr lang="ru-RU" dirty="0"/>
              <a:t>Есть редупликация, как в индонезийском.</a:t>
            </a:r>
          </a:p>
          <a:p>
            <a:r>
              <a:rPr lang="ru-RU" dirty="0"/>
              <a:t>Один суффикс (в РЖЯ) – выражающий профессию</a:t>
            </a:r>
          </a:p>
          <a:p>
            <a:r>
              <a:rPr lang="ru-RU" dirty="0"/>
              <a:t>Супплетивизм: положительное – отрицательное: мочь - не смочь, знать – не знать</a:t>
            </a:r>
          </a:p>
        </p:txBody>
      </p:sp>
    </p:spTree>
    <p:extLst>
      <p:ext uri="{BB962C8B-B14F-4D97-AF65-F5344CB8AC3E}">
        <p14:creationId xmlns:p14="http://schemas.microsoft.com/office/powerpoint/2010/main" val="3673580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79223-7CC6-4995-BE8E-AB16B356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6F97-B07F-48BF-BF2D-9CEE5840F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Вопросительные слова</a:t>
            </a:r>
          </a:p>
          <a:p>
            <a:r>
              <a:rPr lang="ru-RU" dirty="0"/>
              <a:t>отрицание</a:t>
            </a:r>
          </a:p>
        </p:txBody>
      </p:sp>
    </p:spTree>
    <p:extLst>
      <p:ext uri="{BB962C8B-B14F-4D97-AF65-F5344CB8AC3E}">
        <p14:creationId xmlns:p14="http://schemas.microsoft.com/office/powerpoint/2010/main" val="378073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82A5D-0A6F-46A3-B19A-0BF4EA5C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Жестовые языки – это…?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14C6283-8B00-448D-84F8-19F616060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013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Глаза">
            <a:extLst>
              <a:ext uri="{FF2B5EF4-FFF2-40B4-BE49-F238E27FC236}">
                <a16:creationId xmlns:a16="http://schemas.microsoft.com/office/drawing/2014/main" id="{00199C6D-979D-4CAF-A180-680DCF262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0396" y="1868864"/>
            <a:ext cx="914400" cy="914400"/>
          </a:xfrm>
          <a:prstGeom prst="rect">
            <a:avLst/>
          </a:prstGeom>
        </p:spPr>
      </p:pic>
      <p:pic>
        <p:nvPicPr>
          <p:cNvPr id="8" name="Рисунок 7" descr="Язык">
            <a:extLst>
              <a:ext uri="{FF2B5EF4-FFF2-40B4-BE49-F238E27FC236}">
                <a16:creationId xmlns:a16="http://schemas.microsoft.com/office/drawing/2014/main" id="{4678B905-DB6C-4CDA-8468-B4E6819C5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76128" y="2952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A5AA-7DD3-4E3C-95A8-E63CBEB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/>
              <a:t>Кто говорит на жестовых языках?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4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00DC2-A43F-4DE3-97C9-B5C3F70A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Кто говорит на жестовых языках?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5350BC5-C7D4-4FC9-A2BE-68AE06C5C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2564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9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65C0F38-1A5D-45B3-93E7-0BDB414595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FD85-1635-4C61-82C7-981E7956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Таврские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горы, Турция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A5AA-7DD3-4E3C-95A8-E63CBEB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/>
              <a:t>Жестовый язык – натуральный язык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33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524</Words>
  <Application>Microsoft Office PowerPoint</Application>
  <PresentationFormat>Широкоэкранный</PresentationFormat>
  <Paragraphs>138</Paragraphs>
  <Slides>45</Slides>
  <Notes>11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Тема Office</vt:lpstr>
      <vt:lpstr>Жестовые зыки</vt:lpstr>
      <vt:lpstr>Что сегодня будет?</vt:lpstr>
      <vt:lpstr>Жестовые языки – это…? </vt:lpstr>
      <vt:lpstr>Жестовые языки – это…?</vt:lpstr>
      <vt:lpstr>Жестовые языки – это…?</vt:lpstr>
      <vt:lpstr>Кто говорит на жестовых языках?</vt:lpstr>
      <vt:lpstr>Кто говорит на жестовых языках?</vt:lpstr>
      <vt:lpstr>Таврские горы, Турция</vt:lpstr>
      <vt:lpstr>Жестовый язык – натуральный язык</vt:lpstr>
      <vt:lpstr>ЖЯ – натуральный язык</vt:lpstr>
      <vt:lpstr>Сколько жестовых языков?</vt:lpstr>
      <vt:lpstr>Сколько жестовых языков?</vt:lpstr>
      <vt:lpstr>Сколько жестовых языков?</vt:lpstr>
      <vt:lpstr>Можно ли говорить о генеалогии?</vt:lpstr>
      <vt:lpstr>Происхождение ЖЯ</vt:lpstr>
      <vt:lpstr>Соответствует ли ЖЯ ЗЯ?</vt:lpstr>
      <vt:lpstr>Но соответствующий ЗЯ используется</vt:lpstr>
      <vt:lpstr>Искусственный ЖЯ</vt:lpstr>
      <vt:lpstr>Особенности жестовых языков</vt:lpstr>
      <vt:lpstr>Как можно использовать пространство?</vt:lpstr>
      <vt:lpstr>Использование пространства</vt:lpstr>
      <vt:lpstr>Что такое иконичность?</vt:lpstr>
      <vt:lpstr>Презентация PowerPoint</vt:lpstr>
      <vt:lpstr>Иконичость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Иконичость</vt:lpstr>
      <vt:lpstr>Что из этого «танцевать», «решить»?</vt:lpstr>
      <vt:lpstr> «играть»     «прийти»</vt:lpstr>
      <vt:lpstr> «танцевать»    «решить»</vt:lpstr>
      <vt:lpstr>Жестовые языки с лингвистической перспективы</vt:lpstr>
      <vt:lpstr>Фонология</vt:lpstr>
      <vt:lpstr>Фонология</vt:lpstr>
      <vt:lpstr>Фонология</vt:lpstr>
      <vt:lpstr>Минимальные пары</vt:lpstr>
      <vt:lpstr>Поиграем в ученых</vt:lpstr>
      <vt:lpstr>Фонология в ЖЯ?</vt:lpstr>
      <vt:lpstr>Фонология в ЖЯ!</vt:lpstr>
      <vt:lpstr>Фонология в ЖЯ: конфигурация</vt:lpstr>
      <vt:lpstr>Фонология в ЖЯ: немануальные маркеры</vt:lpstr>
      <vt:lpstr>Морфология</vt:lpstr>
      <vt:lpstr>Синтаксис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Жестовые зыки</dc:title>
  <dc:creator>Lena Pasalskaya</dc:creator>
  <cp:lastModifiedBy>Lena Pasalskaya</cp:lastModifiedBy>
  <cp:revision>1</cp:revision>
  <dcterms:created xsi:type="dcterms:W3CDTF">2019-10-10T06:01:05Z</dcterms:created>
  <dcterms:modified xsi:type="dcterms:W3CDTF">2019-10-11T14:42:42Z</dcterms:modified>
</cp:coreProperties>
</file>