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2"/>
    <p:restoredTop sz="94674"/>
  </p:normalViewPr>
  <p:slideViewPr>
    <p:cSldViewPr>
      <p:cViewPr varScale="1">
        <p:scale>
          <a:sx n="122" d="100"/>
          <a:sy n="122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51E7F-C175-1D44-B6A3-00D7279BC621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00D96-15BC-5A4F-9EEA-7E0888609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5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00D96-15BC-5A4F-9EEA-7E088860951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14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60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32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68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63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65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0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27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62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4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11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4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E3B0E-FB2A-48FC-B970-E7FB3FB31467}" type="datetimeFigureOut">
              <a:rPr lang="ru-RU" smtClean="0"/>
              <a:t>12.12.17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1EF6-02DF-4EE7-88C3-E84AB8A43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8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getbootstrap.com)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REALEC: </a:t>
            </a:r>
            <a:r>
              <a:rPr lang="ru-RU" dirty="0" smtClean="0"/>
              <a:t>метаданны</a:t>
            </a:r>
            <a:r>
              <a:rPr lang="ru-RU" dirty="0" smtClean="0"/>
              <a:t>е и сайт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Катя </a:t>
            </a:r>
            <a:r>
              <a:rPr lang="ru-RU" dirty="0" smtClean="0"/>
              <a:t>Герасименко</a:t>
            </a:r>
          </a:p>
          <a:p>
            <a:r>
              <a:rPr lang="ru-RU" dirty="0" smtClean="0"/>
              <a:t>Ира Пантелеева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93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REALEC: </a:t>
            </a:r>
            <a:r>
              <a:rPr lang="ru-RU" dirty="0" smtClean="0"/>
              <a:t>сайт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Ира Пантелеева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5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Создание главной страницы корпуса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Перенос части текстов из </a:t>
            </a:r>
            <a:r>
              <a:rPr lang="ru-RU" dirty="0" err="1" smtClean="0"/>
              <a:t>подкорпуса</a:t>
            </a:r>
            <a:r>
              <a:rPr lang="ru-RU" dirty="0" smtClean="0"/>
              <a:t> в основной корпус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Частеречная</a:t>
            </a:r>
            <a:r>
              <a:rPr lang="ru-RU" dirty="0" smtClean="0"/>
              <a:t> разметка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730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страница сайта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15716" y="1772816"/>
            <a:ext cx="5112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Требования: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Интерактивность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Простота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Удобство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Наличие картинок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Наличие статистики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Наличие </a:t>
            </a:r>
            <a:r>
              <a:rPr lang="ru-RU" sz="3600" dirty="0" err="1" smtClean="0"/>
              <a:t>тьюториала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3739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исполнения и необходимое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25689"/>
            <a:ext cx="81472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Использование набора </a:t>
            </a:r>
            <a:r>
              <a:rPr lang="ru-RU" sz="3600" dirty="0"/>
              <a:t>инструментов </a:t>
            </a:r>
            <a:r>
              <a:rPr lang="en-US" sz="3600" dirty="0"/>
              <a:t>Bootstrap</a:t>
            </a:r>
            <a:r>
              <a:rPr lang="ru-RU" sz="3600" dirty="0"/>
              <a:t> </a:t>
            </a:r>
            <a:r>
              <a:rPr lang="ru-RU" sz="3600" dirty="0" smtClean="0"/>
              <a:t>(</a:t>
            </a:r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getbootstrap.com</a:t>
            </a:r>
            <a:r>
              <a:rPr lang="ru-RU" sz="3600" dirty="0" smtClean="0">
                <a:hlinkClick r:id="rId2"/>
              </a:rPr>
              <a:t>)</a:t>
            </a:r>
            <a:endParaRPr lang="ru-RU" sz="3600" dirty="0" smtClean="0"/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Создание обновляемой статистики при помощь модуля </a:t>
            </a:r>
            <a:r>
              <a:rPr lang="en-US" sz="3600" dirty="0" smtClean="0"/>
              <a:t>time </a:t>
            </a:r>
            <a:r>
              <a:rPr lang="ru-RU" sz="3600" dirty="0" smtClean="0"/>
              <a:t>в </a:t>
            </a:r>
            <a:r>
              <a:rPr lang="en-US" sz="3600" dirty="0" smtClean="0"/>
              <a:t>Python</a:t>
            </a:r>
            <a:endParaRPr lang="ru-RU" sz="3600" dirty="0" smtClean="0"/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Файл с записями о  работе </a:t>
            </a:r>
            <a:r>
              <a:rPr lang="ru-RU" sz="3600" dirty="0" err="1" smtClean="0"/>
              <a:t>аннотаторов</a:t>
            </a:r>
            <a:endParaRPr lang="ru-RU" sz="3600" dirty="0" smtClean="0"/>
          </a:p>
          <a:p>
            <a:pPr marL="571500" indent="-571500">
              <a:buFont typeface="Arial" charset="0"/>
              <a:buChar char="•"/>
            </a:pPr>
            <a:r>
              <a:rPr lang="ru-RU" sz="3600" dirty="0" err="1" smtClean="0"/>
              <a:t>Аннонимизация</a:t>
            </a:r>
            <a:r>
              <a:rPr lang="ru-RU" sz="3600" dirty="0" smtClean="0"/>
              <a:t> файлов при переносе при помощи метаданных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600" dirty="0" err="1" smtClean="0"/>
              <a:t>Парсер</a:t>
            </a:r>
            <a:r>
              <a:rPr lang="ru-RU" sz="3600" dirty="0" smtClean="0"/>
              <a:t> для </a:t>
            </a:r>
            <a:r>
              <a:rPr lang="ru-RU" sz="3600" dirty="0" err="1" smtClean="0"/>
              <a:t>частеречной</a:t>
            </a:r>
            <a:r>
              <a:rPr lang="ru-RU" sz="3600" dirty="0" smtClean="0"/>
              <a:t> разметки</a:t>
            </a:r>
          </a:p>
          <a:p>
            <a:pPr marL="571500" indent="-571500">
              <a:buFont typeface="Arial" charset="0"/>
              <a:buChar char="•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5451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 заглавной страницы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8363272" cy="446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 заглавной страницы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980728"/>
            <a:ext cx="8075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Через меню сайта можно: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Найти нужную папку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Скачать тексты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Поиск по корпусу</a:t>
            </a:r>
          </a:p>
          <a:p>
            <a:pPr marL="571500" indent="-571500">
              <a:buFont typeface="Arial" charset="0"/>
              <a:buChar char="•"/>
            </a:pPr>
            <a:r>
              <a:rPr lang="ru-RU" sz="3600" dirty="0" smtClean="0"/>
              <a:t>Ознакомится с контактной информацией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293096"/>
            <a:ext cx="64389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4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132856"/>
            <a:ext cx="82912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статистике показывается: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dirty="0"/>
              <a:t>количество </a:t>
            </a:r>
            <a:r>
              <a:rPr lang="ru-RU" sz="2400" dirty="0"/>
              <a:t>авторов (отдельно по каждым годам с </a:t>
            </a:r>
            <a:r>
              <a:rPr lang="ru-RU" sz="2400" dirty="0"/>
              <a:t>2014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dirty="0"/>
              <a:t>количество </a:t>
            </a:r>
            <a:r>
              <a:rPr lang="ru-RU" sz="2400" dirty="0" err="1"/>
              <a:t>аннотаторов</a:t>
            </a:r>
            <a:endParaRPr lang="ru-RU" sz="2400" dirty="0"/>
          </a:p>
          <a:p>
            <a:pPr marL="285750" indent="-285750">
              <a:buFont typeface="Arial" charset="0"/>
              <a:buChar char="•"/>
            </a:pPr>
            <a:r>
              <a:rPr lang="ru-RU" sz="2400" dirty="0"/>
              <a:t>количество </a:t>
            </a:r>
            <a:r>
              <a:rPr lang="ru-RU" sz="2400" dirty="0"/>
              <a:t>проаннотированных </a:t>
            </a:r>
            <a:r>
              <a:rPr lang="ru-RU" sz="2400" dirty="0" smtClean="0"/>
              <a:t>текстов</a:t>
            </a:r>
          </a:p>
          <a:p>
            <a:pPr marL="285750" indent="-285750">
              <a:buFont typeface="Arial" charset="0"/>
              <a:buChar char="•"/>
            </a:pPr>
            <a:endParaRPr lang="ru-RU" sz="2400" dirty="0"/>
          </a:p>
          <a:p>
            <a:r>
              <a:rPr lang="ru-RU" sz="2400" b="1" dirty="0"/>
              <a:t>ВАЖНО</a:t>
            </a:r>
            <a:r>
              <a:rPr lang="ru-RU" sz="2400" dirty="0"/>
              <a:t>! </a:t>
            </a:r>
            <a:r>
              <a:rPr lang="ru-RU" sz="2400" dirty="0"/>
              <a:t>И</a:t>
            </a:r>
            <a:r>
              <a:rPr lang="ru-RU" sz="2400" dirty="0"/>
              <a:t>нформация </a:t>
            </a:r>
            <a:r>
              <a:rPr lang="ru-RU" sz="2400" dirty="0"/>
              <a:t>на сайте автоматически меняется в течение </a:t>
            </a:r>
            <a:r>
              <a:rPr lang="ru-RU" sz="2400" dirty="0" smtClean="0"/>
              <a:t>суток</a:t>
            </a:r>
          </a:p>
        </p:txBody>
      </p:sp>
    </p:spTree>
    <p:extLst>
      <p:ext uri="{BB962C8B-B14F-4D97-AF65-F5344CB8AC3E}">
        <p14:creationId xmlns:p14="http://schemas.microsoft.com/office/powerpoint/2010/main" val="128214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об </a:t>
            </a:r>
            <a:r>
              <a:rPr lang="ru-RU" dirty="0" err="1" smtClean="0"/>
              <a:t>аннотаторах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17638"/>
            <a:ext cx="799288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/>
              <a:t>Информация об </a:t>
            </a:r>
            <a:r>
              <a:rPr lang="ru-RU" sz="2400" dirty="0" err="1"/>
              <a:t>аннотаторах</a:t>
            </a:r>
            <a:r>
              <a:rPr lang="ru-RU" sz="2400" dirty="0"/>
              <a:t> находится </a:t>
            </a:r>
            <a:r>
              <a:rPr lang="ru-RU" sz="2400" dirty="0"/>
              <a:t>при помощи файла, </a:t>
            </a:r>
            <a:r>
              <a:rPr lang="ru-RU" sz="2400" dirty="0"/>
              <a:t>лежащем </a:t>
            </a:r>
            <a:r>
              <a:rPr lang="ru-RU" sz="2400" dirty="0"/>
              <a:t>на </a:t>
            </a:r>
            <a:r>
              <a:rPr lang="ru-RU" sz="2400" dirty="0"/>
              <a:t>сервере. Этот файл автоматически меняется </a:t>
            </a:r>
            <a:r>
              <a:rPr lang="ru-RU" sz="2400" dirty="0"/>
              <a:t>при </a:t>
            </a:r>
            <a:r>
              <a:rPr lang="ru-RU" sz="2400" dirty="0"/>
              <a:t>входе пользователя </a:t>
            </a:r>
            <a:r>
              <a:rPr lang="ru-RU" sz="2400" dirty="0"/>
              <a:t>и изменении </a:t>
            </a:r>
            <a:r>
              <a:rPr lang="ru-RU" sz="2400" dirty="0"/>
              <a:t>аннотации:</a:t>
            </a: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68960"/>
            <a:ext cx="7272808" cy="269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в основной корпус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916832"/>
            <a:ext cx="73448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Создание новый папок: (1) “</a:t>
            </a:r>
            <a:r>
              <a:rPr lang="en-US" sz="2800" dirty="0"/>
              <a:t>Academic</a:t>
            </a:r>
            <a:r>
              <a:rPr lang="ru-RU" sz="2800" dirty="0"/>
              <a:t>_</a:t>
            </a:r>
            <a:r>
              <a:rPr lang="en-US" sz="2800" dirty="0"/>
              <a:t>writing</a:t>
            </a:r>
            <a:r>
              <a:rPr lang="ru-RU" sz="2800" dirty="0"/>
              <a:t>” и </a:t>
            </a:r>
            <a:r>
              <a:rPr lang="ru-RU" sz="2800" dirty="0" smtClean="0"/>
              <a:t>(2) “</a:t>
            </a:r>
            <a:r>
              <a:rPr lang="en-US" sz="2800" dirty="0"/>
              <a:t>Exam</a:t>
            </a:r>
            <a:r>
              <a:rPr lang="ru-RU" sz="2800" dirty="0"/>
              <a:t>_</a:t>
            </a:r>
            <a:r>
              <a:rPr lang="en-US" sz="2800" dirty="0"/>
              <a:t>practice</a:t>
            </a:r>
            <a:r>
              <a:rPr lang="ru-RU" sz="2800" dirty="0" smtClean="0"/>
              <a:t>”.</a:t>
            </a:r>
          </a:p>
          <a:p>
            <a:pPr marL="457200" indent="-457200">
              <a:buAutoNum type="arabicParenR"/>
            </a:pPr>
            <a:r>
              <a:rPr lang="ru-RU" sz="2800" dirty="0" smtClean="0"/>
              <a:t>Работы студентов, написанные академическим стилем</a:t>
            </a:r>
          </a:p>
          <a:p>
            <a:pPr marL="457200" indent="-457200">
              <a:buAutoNum type="arabicParenR"/>
            </a:pPr>
            <a:r>
              <a:rPr lang="ru-RU" sz="2800" dirty="0" smtClean="0"/>
              <a:t>Работы студентов, написанные при подготовке к сдаче международного экзамена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3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Парсер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84" y="2348880"/>
            <a:ext cx="8003232" cy="33123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35696" y="2492896"/>
            <a:ext cx="432048" cy="30963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1360039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UDPipe</a:t>
            </a:r>
            <a:r>
              <a:rPr lang="en-US" sz="2800" dirty="0" smtClean="0"/>
              <a:t> </a:t>
            </a:r>
            <a:r>
              <a:rPr lang="ru-RU" sz="2800" dirty="0" err="1" smtClean="0"/>
              <a:t>парсер</a:t>
            </a: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ru-RU" sz="2800" dirty="0" err="1"/>
              <a:t>Straka</a:t>
            </a:r>
            <a:r>
              <a:rPr lang="ru-RU" sz="2800" dirty="0"/>
              <a:t> 2015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8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REALEC: </a:t>
            </a:r>
            <a:r>
              <a:rPr lang="ru-RU" dirty="0" smtClean="0"/>
              <a:t>метаданны</a:t>
            </a:r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Катя </a:t>
            </a:r>
            <a:r>
              <a:rPr lang="ru-RU" dirty="0" smtClean="0"/>
              <a:t>Герасименко</a:t>
            </a:r>
          </a:p>
        </p:txBody>
      </p:sp>
    </p:spTree>
    <p:extLst>
      <p:ext uri="{BB962C8B-B14F-4D97-AF65-F5344CB8AC3E}">
        <p14:creationId xmlns:p14="http://schemas.microsoft.com/office/powerpoint/2010/main" val="781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Части речи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37034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Части речи лежат в </a:t>
            </a:r>
            <a:r>
              <a:rPr lang="ru-RU" sz="2800" dirty="0"/>
              <a:t>том же файле, что и </a:t>
            </a:r>
            <a:r>
              <a:rPr lang="ru-RU" sz="2800" dirty="0"/>
              <a:t>аннотация:</a:t>
            </a: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564904"/>
            <a:ext cx="475252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5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49289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3200" dirty="0" smtClean="0"/>
              <a:t>Не всегда обновляется статистика</a:t>
            </a:r>
          </a:p>
          <a:p>
            <a:pPr marL="342900" indent="-342900">
              <a:buFont typeface="Arial" charset="0"/>
              <a:buChar char="•"/>
            </a:pPr>
            <a:r>
              <a:rPr lang="ru-RU" sz="3200" dirty="0" err="1" smtClean="0"/>
              <a:t>Частеречная</a:t>
            </a:r>
            <a:r>
              <a:rPr lang="ru-RU" sz="3200" dirty="0" smtClean="0"/>
              <a:t> разметка не происходит автоматически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208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mtClean="0"/>
              <a:t>сохранить анонимность (так положено)</a:t>
            </a:r>
          </a:p>
          <a:p>
            <a:pPr marL="514350" indent="-514350">
              <a:buAutoNum type="arabicParenR"/>
            </a:pPr>
            <a:r>
              <a:rPr lang="ru-RU" smtClean="0"/>
              <a:t>сохранить имена авторов (для возможности идентификации в случае необходимости и общей полноты метаданных)</a:t>
            </a:r>
          </a:p>
        </p:txBody>
      </p:sp>
    </p:spTree>
    <p:extLst>
      <p:ext uri="{BB962C8B-B14F-4D97-AF65-F5344CB8AC3E}">
        <p14:creationId xmlns:p14="http://schemas.microsoft.com/office/powerpoint/2010/main" val="32603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должно быть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Внешний исследователь скачивает корпус </a:t>
            </a:r>
            <a:r>
              <a:rPr lang="ru-RU"/>
              <a:t>→ у него есть метаданные (без них корпус гораздо менее ценен), но нет имен (анонимность</a:t>
            </a:r>
            <a:r>
              <a:rPr lang="ru-RU" smtClean="0"/>
              <a:t>)</a:t>
            </a:r>
          </a:p>
          <a:p>
            <a:pPr marL="0" indent="0">
              <a:buNone/>
            </a:pPr>
            <a:endParaRPr lang="ru-RU"/>
          </a:p>
          <a:p>
            <a:r>
              <a:rPr lang="ru-RU"/>
              <a:t>Аннотатор загружает эссе в корпус </a:t>
            </a:r>
            <a:r>
              <a:rPr lang="ru-RU" smtClean="0">
                <a:latin typeface="Calibri"/>
              </a:rPr>
              <a:t>→ заносит метаданные И заносит имя + редактирование</a:t>
            </a:r>
            <a:endParaRPr lang="ru-RU" smtClean="0"/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этого добиться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ru-RU" smtClean="0"/>
              <a:t>Хранить метаданные и имена в разных местах</a:t>
            </a:r>
          </a:p>
          <a:p>
            <a:pPr>
              <a:buFontTx/>
              <a:buChar char="-"/>
            </a:pPr>
            <a:r>
              <a:rPr lang="ru-RU" smtClean="0"/>
              <a:t>имена недоступны для внешних исследователей</a:t>
            </a:r>
          </a:p>
          <a:p>
            <a:pPr>
              <a:buFontTx/>
              <a:buChar char="-"/>
            </a:pPr>
            <a:r>
              <a:rPr lang="ru-RU" smtClean="0"/>
              <a:t>имена привязаны к метаданным и подгружаются к ним при редактировании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3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это выглядит сейчас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Изнутри:</a:t>
            </a:r>
          </a:p>
          <a:p>
            <a:r>
              <a:rPr lang="ru-RU" smtClean="0"/>
              <a:t>все метаданные – </a:t>
            </a:r>
            <a:r>
              <a:rPr lang="en-US" smtClean="0"/>
              <a:t>json-</a:t>
            </a:r>
            <a:r>
              <a:rPr lang="ru-RU" smtClean="0"/>
              <a:t>файл при каждом тексте (а все тексты находятся внутри папки </a:t>
            </a:r>
            <a:r>
              <a:rPr lang="en-US" smtClean="0"/>
              <a:t>data</a:t>
            </a:r>
            <a:r>
              <a:rPr lang="ru-RU" smtClean="0"/>
              <a:t>, которая может полностью выкачиваться через интерфейс)</a:t>
            </a:r>
          </a:p>
          <a:p>
            <a:r>
              <a:rPr lang="ru-RU" smtClean="0"/>
              <a:t>имена – общий </a:t>
            </a:r>
            <a:r>
              <a:rPr lang="en-US" smtClean="0"/>
              <a:t>json-</a:t>
            </a:r>
            <a:r>
              <a:rPr lang="ru-RU" smtClean="0"/>
              <a:t>файл для всех текстов корпуса, где ключ – пусть к другим метаданным, а значение - имя</a:t>
            </a:r>
          </a:p>
          <a:p>
            <a:pPr marL="0" indent="0"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93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это выглядит сейчас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В интерфейсе:</a:t>
            </a:r>
          </a:p>
          <a:p>
            <a:pPr marL="0" indent="0">
              <a:buNone/>
            </a:pPr>
            <a:r>
              <a:rPr lang="ru-RU" smtClean="0"/>
              <a:t>Незалогиненный пользователь (исследователь, простой прохожий)</a:t>
            </a: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3384376" cy="245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36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это выглядит сейчас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В интерфейсе:</a:t>
            </a:r>
          </a:p>
          <a:p>
            <a:pPr marL="0" indent="0">
              <a:buNone/>
            </a:pPr>
            <a:r>
              <a:rPr lang="ru-RU" smtClean="0"/>
              <a:t>Залогиненный пользователь (аннотатор, участник НУГ)</a:t>
            </a:r>
          </a:p>
          <a:p>
            <a:pPr marL="0" indent="0">
              <a:buNone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31"/>
          <a:stretch/>
        </p:blipFill>
        <p:spPr bwMode="auto">
          <a:xfrm>
            <a:off x="467544" y="3364395"/>
            <a:ext cx="8676456" cy="30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93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Проблемы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mtClean="0"/>
              <a:t>следить за путями </a:t>
            </a:r>
          </a:p>
          <a:p>
            <a:pPr marL="514350" indent="-514350">
              <a:buAutoNum type="arabicParenR"/>
            </a:pPr>
            <a:r>
              <a:rPr lang="ru-RU" smtClean="0"/>
              <a:t>делать бэкапы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60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412</Words>
  <Application>Microsoft Macintosh PowerPoint</Application>
  <PresentationFormat>Экран (4:3)</PresentationFormat>
  <Paragraphs>77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Calibri</vt:lpstr>
      <vt:lpstr>Arial</vt:lpstr>
      <vt:lpstr>Тема Office</vt:lpstr>
      <vt:lpstr>REALEC: метаданные и сайт</vt:lpstr>
      <vt:lpstr>REALEC: метаданные</vt:lpstr>
      <vt:lpstr>Цели</vt:lpstr>
      <vt:lpstr>Как должно быть</vt:lpstr>
      <vt:lpstr>Как этого добиться</vt:lpstr>
      <vt:lpstr>Как это выглядит сейчас</vt:lpstr>
      <vt:lpstr>Как это выглядит сейчас</vt:lpstr>
      <vt:lpstr>Как это выглядит сейчас</vt:lpstr>
      <vt:lpstr>Проблемы</vt:lpstr>
      <vt:lpstr>REALEC: сайт</vt:lpstr>
      <vt:lpstr>Цели</vt:lpstr>
      <vt:lpstr>Главная страница сайта</vt:lpstr>
      <vt:lpstr>Способы исполнения и необходимое</vt:lpstr>
      <vt:lpstr>Вид заглавной страницы</vt:lpstr>
      <vt:lpstr>Вид заглавной страницы</vt:lpstr>
      <vt:lpstr>Статистика</vt:lpstr>
      <vt:lpstr>Информация об аннотаторах</vt:lpstr>
      <vt:lpstr>Перенос в основной корпус</vt:lpstr>
      <vt:lpstr>Парсер</vt:lpstr>
      <vt:lpstr>Части речи</vt:lpstr>
      <vt:lpstr>Проблемы</vt:lpstr>
    </vt:vector>
  </TitlesOfParts>
  <Company>SPecialiST RePack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REALEC: метаданные</dc:title>
  <dc:creator>Андрей</dc:creator>
  <cp:lastModifiedBy>Пантелеева Ирина Максимовна</cp:lastModifiedBy>
  <cp:revision>7</cp:revision>
  <dcterms:created xsi:type="dcterms:W3CDTF">2017-12-11T23:23:33Z</dcterms:created>
  <dcterms:modified xsi:type="dcterms:W3CDTF">2017-12-12T11:35:34Z</dcterms:modified>
</cp:coreProperties>
</file>