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6853E-EC04-45CF-8910-CD784BF20F82}" type="datetimeFigureOut">
              <a:rPr lang="ru-RU" smtClean="0"/>
              <a:t>10.12.2017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FA32-F18A-4035-8562-C52D0513AA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3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FA32-F18A-4035-8562-C52D0513AA8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5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D7E813F-F8AF-4DE6-AE88-7DE98D037746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CB4417E-389C-47E5-814D-577CE11C70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920880" cy="1752600"/>
          </a:xfrm>
        </p:spPr>
        <p:txBody>
          <a:bodyPr/>
          <a:lstStyle/>
          <a:p>
            <a:r>
              <a:rPr lang="ru-RU" smtClean="0"/>
              <a:t>Иван Торубаров, Екатерина Герасименко</a:t>
            </a:r>
          </a:p>
          <a:p>
            <a:r>
              <a:rPr lang="ru-RU" smtClean="0"/>
              <a:t>Семинар НУГ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Инспектор для коллекции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3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7924800" cy="1143000"/>
          </a:xfrm>
        </p:spPr>
        <p:txBody>
          <a:bodyPr/>
          <a:lstStyle/>
          <a:p>
            <a:r>
              <a:rPr lang="ru-RU" smtClean="0"/>
              <a:t>Для чего?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018258"/>
            <a:ext cx="7924800" cy="1252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mtClean="0"/>
              <a:t>Хотим сравнивать разные коллекции текстов по некоторому набору характеристик.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mtClean="0"/>
              <a:t>У нас есть инспектор, который выдает этот набор по одному тексту.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mtClean="0"/>
              <a:t>→ </a:t>
            </a:r>
            <a:r>
              <a:rPr lang="ru-RU" smtClean="0"/>
              <a:t>Обобщить до коллекции</a:t>
            </a: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982962"/>
            <a:ext cx="7924800" cy="926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Вопросы</a:t>
            </a:r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26124" y="3909938"/>
            <a:ext cx="79248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mtClean="0"/>
              <a:t>У каких метрик абсолютное значение по всем текстам, а у каких – среднее (+ </a:t>
            </a:r>
            <a:r>
              <a:rPr lang="en-US" smtClean="0"/>
              <a:t>std</a:t>
            </a:r>
            <a:r>
              <a:rPr lang="ru-RU" smtClean="0"/>
              <a:t>)?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mtClean="0"/>
              <a:t>Какой </a:t>
            </a:r>
            <a:r>
              <a:rPr lang="en-US" smtClean="0"/>
              <a:t>POS-</a:t>
            </a:r>
            <a:r>
              <a:rPr lang="ru-RU" smtClean="0"/>
              <a:t>тэггер выбрать, чтобы было быстро, но качественно?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mtClean="0"/>
              <a:t>Как сделать удобную кнопку в </a:t>
            </a:r>
            <a:r>
              <a:rPr lang="en-US" smtClean="0"/>
              <a:t>brat</a:t>
            </a:r>
            <a:r>
              <a:rPr lang="ru-RU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773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1143000"/>
          </a:xfrm>
        </p:spPr>
        <p:txBody>
          <a:bodyPr/>
          <a:lstStyle/>
          <a:p>
            <a:r>
              <a:rPr lang="ru-RU" smtClean="0"/>
              <a:t>вопрос 1 мы решили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75569"/>
              </p:ext>
            </p:extLst>
          </p:nvPr>
        </p:nvGraphicFramePr>
        <p:xfrm>
          <a:off x="1043608" y="1337219"/>
          <a:ext cx="7200800" cy="4252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960440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абсолютное значение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среднее + стандартное отклонение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текстов в коллекции (и всех подпапках)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максимальная длина предложения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минимальная длина предложения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максимальная длина слова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минимальная длина слова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неопознанных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список неопознанных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стоп-слов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список академической лексики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академической лексики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уникальной академической лексики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список вводных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вводных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список коллокаций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коллокаций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уникальных коллокаций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списки слов разных уровней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средняя длина предложения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слов в эссе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средняя длина слова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стоп-слов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слов из топ-500 по частотности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слов из топ-3000 по частотности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слов вне топа по частотности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академической лексики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уникальной академической лексики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повторений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вводных 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коллокаций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количество уникальных коллокаций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процент глаголов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общее количество глаголов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процент инфинитивов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общее количество инфинитивов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процент причастий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общее количество причастий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процент герундиев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</a:rPr>
                        <a:t>общее количество герундиев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692309" y="6093296"/>
            <a:ext cx="7924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mtClean="0"/>
              <a:t>осталось решить еще два вопроса.</a:t>
            </a:r>
          </a:p>
        </p:txBody>
      </p:sp>
    </p:spTree>
    <p:extLst>
      <p:ext uri="{BB962C8B-B14F-4D97-AF65-F5344CB8AC3E}">
        <p14:creationId xmlns:p14="http://schemas.microsoft.com/office/powerpoint/2010/main" val="262177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2" y="1196752"/>
            <a:ext cx="9143999" cy="524454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09600" y="-171400"/>
            <a:ext cx="7924800" cy="1143000"/>
          </a:xfrm>
        </p:spPr>
        <p:txBody>
          <a:bodyPr/>
          <a:lstStyle/>
          <a:p>
            <a:r>
              <a:rPr lang="ru-RU" smtClean="0"/>
              <a:t>Пример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54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8"/>
          <a:stretch/>
        </p:blipFill>
        <p:spPr bwMode="auto">
          <a:xfrm>
            <a:off x="0" y="1196752"/>
            <a:ext cx="9144000" cy="51747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Заголовок 7"/>
          <p:cNvSpPr txBox="1">
            <a:spLocks/>
          </p:cNvSpPr>
          <p:nvPr/>
        </p:nvSpPr>
        <p:spPr>
          <a:xfrm>
            <a:off x="609600" y="-171400"/>
            <a:ext cx="7924800" cy="1143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Пример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5200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</TotalTime>
  <Words>220</Words>
  <Application>Microsoft Office PowerPoint</Application>
  <PresentationFormat>Экран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Инспектор для коллекции</vt:lpstr>
      <vt:lpstr>Для чего?</vt:lpstr>
      <vt:lpstr>вопрос 1 мы решили</vt:lpstr>
      <vt:lpstr>Пример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</cp:revision>
  <dcterms:created xsi:type="dcterms:W3CDTF">2017-12-09T18:53:10Z</dcterms:created>
  <dcterms:modified xsi:type="dcterms:W3CDTF">2017-12-09T20:16:04Z</dcterms:modified>
</cp:coreProperties>
</file>