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8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2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2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1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42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9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4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5FD8-F64E-4785-988D-A20CD95AB4E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B39E-2376-4E00-B972-6B64586A9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Упражнения: обработка пересечений аннотаций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25202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smtClean="0"/>
              <a:t>Никита Логин, Катя Герасименко</a:t>
            </a:r>
          </a:p>
          <a:p>
            <a:pPr>
              <a:spcBef>
                <a:spcPts val="0"/>
              </a:spcBef>
            </a:pPr>
            <a:endParaRPr lang="ru-RU" sz="2800" smtClean="0"/>
          </a:p>
          <a:p>
            <a:pPr>
              <a:spcBef>
                <a:spcPts val="0"/>
              </a:spcBef>
            </a:pPr>
            <a:r>
              <a:rPr lang="ru-RU" sz="2800" smtClean="0"/>
              <a:t>семинар НУГ </a:t>
            </a:r>
          </a:p>
          <a:p>
            <a:pPr>
              <a:spcBef>
                <a:spcPts val="0"/>
              </a:spcBef>
            </a:pPr>
            <a:r>
              <a:rPr lang="ru-RU" sz="2800" smtClean="0"/>
              <a:t>«</a:t>
            </a:r>
            <a:r>
              <a:rPr lang="en-US" sz="2800" smtClean="0"/>
              <a:t>REALEC </a:t>
            </a:r>
            <a:r>
              <a:rPr lang="ru-RU" sz="2800" smtClean="0"/>
              <a:t>для реально необходимых слов</a:t>
            </a:r>
            <a:r>
              <a:rPr lang="ru-RU" sz="2800" smtClean="0"/>
              <a:t>»</a:t>
            </a:r>
          </a:p>
          <a:p>
            <a:pPr>
              <a:spcBef>
                <a:spcPts val="0"/>
              </a:spcBef>
            </a:pPr>
            <a:r>
              <a:rPr lang="ru-RU" sz="2800" smtClean="0"/>
              <a:t>10.04.2017</a:t>
            </a:r>
          </a:p>
        </p:txBody>
      </p:sp>
    </p:spTree>
    <p:extLst>
      <p:ext uri="{BB962C8B-B14F-4D97-AF65-F5344CB8AC3E}">
        <p14:creationId xmlns:p14="http://schemas.microsoft.com/office/powerpoint/2010/main" val="410059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Типы пересечений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mtClean="0"/>
              <a:t>границы </a:t>
            </a:r>
            <a:r>
              <a:rPr lang="ru-RU"/>
              <a:t>аннотаций совпадают</a:t>
            </a:r>
            <a:r>
              <a:rPr lang="ru-RU" smtClean="0"/>
              <a:t>: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2) одна аннотация вложена в другую</a:t>
            </a:r>
            <a:r>
              <a:rPr lang="en-US" smtClean="0"/>
              <a:t>:</a:t>
            </a:r>
            <a:endParaRPr lang="ru-RU"/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3) аннотации пересекаются</a:t>
            </a:r>
            <a:r>
              <a:rPr lang="ru-RU" smtClean="0"/>
              <a:t>:</a:t>
            </a:r>
            <a:endParaRPr lang="ru-RU"/>
          </a:p>
        </p:txBody>
      </p:sp>
      <p:pic>
        <p:nvPicPr>
          <p:cNvPr id="11" name="Рисунок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14"/>
          <a:stretch/>
        </p:blipFill>
        <p:spPr bwMode="auto">
          <a:xfrm>
            <a:off x="1403648" y="2160192"/>
            <a:ext cx="4606290" cy="749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0"/>
          <a:stretch/>
        </p:blipFill>
        <p:spPr bwMode="auto">
          <a:xfrm>
            <a:off x="1403648" y="3284984"/>
            <a:ext cx="1762125" cy="73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52"/>
          <a:stretch/>
        </p:blipFill>
        <p:spPr bwMode="auto">
          <a:xfrm>
            <a:off x="1403648" y="4581127"/>
            <a:ext cx="4143375" cy="81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0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Границы </a:t>
            </a:r>
            <a:r>
              <a:rPr lang="ru-RU"/>
              <a:t>аннотаций совпадают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5228" y="1381339"/>
            <a:ext cx="3645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берем верхнюю аннотацию</a:t>
            </a:r>
          </a:p>
          <a:p>
            <a:pPr algn="ctr"/>
            <a:r>
              <a:rPr lang="ru-RU" smtClean="0"/>
              <a:t>в аннотациях есть нужная ошибка?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76991" y="2743927"/>
            <a:ext cx="368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в аннотации ниже есть исправление?</a:t>
            </a:r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768740" y="2063331"/>
            <a:ext cx="1152128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090250" y="2063331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674479">
            <a:off x="2277207" y="211195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да</a:t>
            </a: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 rot="1757949">
            <a:off x="6187313" y="2087963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нет</a:t>
            </a:r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427741" y="3460962"/>
            <a:ext cx="1152128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555533" y="3458335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674479">
            <a:off x="5742490" y="350695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да</a:t>
            </a:r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 rot="1757949">
            <a:off x="7846314" y="3485594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нет</a:t>
            </a: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188478" y="4105850"/>
            <a:ext cx="29306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неверный вариант: </a:t>
            </a:r>
          </a:p>
          <a:p>
            <a:pPr algn="ctr"/>
            <a:r>
              <a:rPr lang="ru-RU" smtClean="0"/>
              <a:t>исправление нижней аннотации</a:t>
            </a:r>
          </a:p>
          <a:p>
            <a:pPr algn="ctr"/>
            <a:endParaRPr lang="ru-RU" smtClean="0"/>
          </a:p>
          <a:p>
            <a:pPr algn="ctr"/>
            <a:r>
              <a:rPr lang="ru-RU" smtClean="0"/>
              <a:t>верный: </a:t>
            </a:r>
          </a:p>
          <a:p>
            <a:pPr algn="ctr"/>
            <a:r>
              <a:rPr lang="ru-RU" smtClean="0"/>
              <a:t>исправление верхней аннотации</a:t>
            </a:r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557994" y="4109034"/>
            <a:ext cx="2891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неверный вариант: </a:t>
            </a:r>
          </a:p>
          <a:p>
            <a:pPr algn="ctr"/>
            <a:r>
              <a:rPr lang="ru-RU" smtClean="0"/>
              <a:t>исходный текст</a:t>
            </a:r>
          </a:p>
          <a:p>
            <a:pPr algn="ctr"/>
            <a:endParaRPr lang="ru-RU" smtClean="0"/>
          </a:p>
          <a:p>
            <a:pPr algn="ctr"/>
            <a:r>
              <a:rPr lang="ru-RU" smtClean="0"/>
              <a:t>верный: </a:t>
            </a:r>
          </a:p>
          <a:p>
            <a:pPr algn="ctr"/>
            <a:r>
              <a:rPr lang="ru-RU" smtClean="0"/>
              <a:t>исправление верхней аннотации</a:t>
            </a:r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22626" y="2743927"/>
            <a:ext cx="397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в верхней аннотации есть исправление?</a:t>
            </a:r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502874" y="3421709"/>
            <a:ext cx="1152128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630666" y="3419082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9674479">
            <a:off x="817623" y="34677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да</a:t>
            </a:r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 rot="1757949">
            <a:off x="2921447" y="3446341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нет</a:t>
            </a: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-302073" y="4092613"/>
            <a:ext cx="29306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неверный вариант: </a:t>
            </a:r>
          </a:p>
          <a:p>
            <a:pPr algn="ctr"/>
            <a:r>
              <a:rPr lang="ru-RU" smtClean="0"/>
              <a:t>исправление верхней аннотации</a:t>
            </a:r>
          </a:p>
          <a:p>
            <a:pPr algn="ctr"/>
            <a:endParaRPr lang="ru-RU" smtClean="0"/>
          </a:p>
          <a:p>
            <a:pPr algn="ctr"/>
            <a:r>
              <a:rPr lang="ru-RU" smtClean="0"/>
              <a:t>верный: </a:t>
            </a:r>
          </a:p>
          <a:p>
            <a:pPr algn="ctr"/>
            <a:r>
              <a:rPr lang="ru-RU" smtClean="0"/>
              <a:t>исправление нужной ошибки</a:t>
            </a: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865612" y="4092613"/>
            <a:ext cx="2891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неверный вариант: </a:t>
            </a:r>
          </a:p>
          <a:p>
            <a:pPr algn="ctr"/>
            <a:r>
              <a:rPr lang="ru-RU" smtClean="0"/>
              <a:t>исходный текст</a:t>
            </a:r>
          </a:p>
          <a:p>
            <a:pPr algn="ctr"/>
            <a:endParaRPr lang="ru-RU" smtClean="0"/>
          </a:p>
          <a:p>
            <a:pPr algn="ctr"/>
            <a:r>
              <a:rPr lang="ru-RU" smtClean="0"/>
              <a:t>верный: </a:t>
            </a:r>
          </a:p>
          <a:p>
            <a:pPr algn="ctr"/>
            <a:r>
              <a:rPr lang="ru-RU"/>
              <a:t>исправление нужной ошибки</a:t>
            </a:r>
          </a:p>
        </p:txBody>
      </p:sp>
    </p:spTree>
    <p:extLst>
      <p:ext uri="{BB962C8B-B14F-4D97-AF65-F5344CB8AC3E}">
        <p14:creationId xmlns:p14="http://schemas.microsoft.com/office/powerpoint/2010/main" val="141624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Одна </a:t>
            </a:r>
            <a:r>
              <a:rPr lang="ru-RU"/>
              <a:t>аннотация вложена в другую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8272" y="1619117"/>
            <a:ext cx="3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Верхняя аннотация – нужная ошибка?</a:t>
            </a:r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625461" y="2072175"/>
            <a:ext cx="1152128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946971" y="2072175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9674479">
            <a:off x="2133928" y="212079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да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757949">
            <a:off x="6044034" y="20968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нет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40560" y="2761381"/>
            <a:ext cx="356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исправить верхнюю аннотацию как обычный тэг, пропустить все вложенные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63741" y="2804735"/>
            <a:ext cx="3563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исправить все вложенные (сразу, без спецсимволов)</a:t>
            </a:r>
          </a:p>
          <a:p>
            <a:pPr algn="ctr"/>
            <a:r>
              <a:rPr lang="ru-RU" smtClean="0"/>
              <a:t>верхнюю аннотацию не исправлять</a:t>
            </a:r>
          </a:p>
        </p:txBody>
      </p:sp>
      <p:pic>
        <p:nvPicPr>
          <p:cNvPr id="11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0"/>
          <a:stretch/>
        </p:blipFill>
        <p:spPr bwMode="auto">
          <a:xfrm>
            <a:off x="539552" y="4641724"/>
            <a:ext cx="1762125" cy="73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2415434" y="5049843"/>
            <a:ext cx="57239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987824" y="4437112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However,#7#However between 1984 and 1989 the situation changed#16#had been changed and the percentage of UK residents who **visited**5**visit other#7#another countries **rose**10**</a:t>
            </a:r>
            <a:r>
              <a:rPr lang="ru-RU" b="1"/>
              <a:t>was rising</a:t>
            </a:r>
            <a:r>
              <a:rPr lang="ru-RU"/>
              <a:t> rapidly.</a:t>
            </a:r>
          </a:p>
        </p:txBody>
      </p:sp>
    </p:spTree>
    <p:extLst>
      <p:ext uri="{BB962C8B-B14F-4D97-AF65-F5344CB8AC3E}">
        <p14:creationId xmlns:p14="http://schemas.microsoft.com/office/powerpoint/2010/main" val="374650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Аннотации </a:t>
            </a:r>
            <a:r>
              <a:rPr lang="ru-RU"/>
              <a:t>пересекаются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1745" y="1772816"/>
            <a:ext cx="6565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Определить длину пересечения исходного текста и исправлений</a:t>
            </a:r>
          </a:p>
          <a:p>
            <a:pPr algn="ctr"/>
            <a:r>
              <a:rPr lang="ru-RU" smtClean="0"/>
              <a:t>Первый элемент пересечения – нужная ошибка?</a:t>
            </a:r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46665" y="2496265"/>
            <a:ext cx="1152128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068175" y="2496265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9674479">
            <a:off x="2255132" y="254488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да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757949">
            <a:off x="6165238" y="252089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нет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52120" y="3200430"/>
            <a:ext cx="2641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усечь исходный текст и исправление первого элемента</a:t>
            </a:r>
          </a:p>
          <a:p>
            <a:pPr algn="ctr"/>
            <a:r>
              <a:rPr lang="ru-RU" smtClean="0"/>
              <a:t>второй обработать как обычное исправление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68499" y="3200430"/>
            <a:ext cx="26417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обработать первый элемент как нужную ошибку</a:t>
            </a:r>
          </a:p>
          <a:p>
            <a:pPr algn="ctr"/>
            <a:r>
              <a:rPr lang="ru-RU" smtClean="0"/>
              <a:t>усечь исходный текст и исправление второго элемента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96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Упражнения: обработка пересечений аннотаций</vt:lpstr>
      <vt:lpstr>Типы пересечений</vt:lpstr>
      <vt:lpstr>Границы аннотаций совпадают</vt:lpstr>
      <vt:lpstr>Одна аннотация вложена в другую</vt:lpstr>
      <vt:lpstr>Аннотации пересекаются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Упражнения: обработка пересечений аннотаций</dc:title>
  <dc:creator>Андрей</dc:creator>
  <cp:lastModifiedBy>Андрей</cp:lastModifiedBy>
  <cp:revision>2</cp:revision>
  <dcterms:created xsi:type="dcterms:W3CDTF">2017-12-11T21:58:56Z</dcterms:created>
  <dcterms:modified xsi:type="dcterms:W3CDTF">2017-12-11T22:30:00Z</dcterms:modified>
</cp:coreProperties>
</file>