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3" r:id="rId4"/>
    <p:sldId id="268" r:id="rId5"/>
    <p:sldId id="270" r:id="rId6"/>
    <p:sldId id="269" r:id="rId7"/>
    <p:sldId id="271" r:id="rId8"/>
    <p:sldId id="257" r:id="rId9"/>
    <p:sldId id="258" r:id="rId10"/>
    <p:sldId id="260" r:id="rId11"/>
    <p:sldId id="259" r:id="rId12"/>
    <p:sldId id="275" r:id="rId13"/>
    <p:sldId id="261" r:id="rId14"/>
    <p:sldId id="274" r:id="rId15"/>
    <p:sldId id="272" r:id="rId16"/>
    <p:sldId id="273" r:id="rId17"/>
    <p:sldId id="26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73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010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94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230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99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0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1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293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82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216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9000"/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4579B-D630-46CB-A200-C26C68307DD6}" type="datetimeFigureOut">
              <a:rPr lang="ru-RU" smtClean="0"/>
              <a:pPr/>
              <a:t>23.09.2015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9BECB-AC31-4D6B-8AAD-42D625620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10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3" b="61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91979"/>
            <a:ext cx="9144000" cy="1977724"/>
          </a:xfrm>
        </p:spPr>
        <p:txBody>
          <a:bodyPr/>
          <a:lstStyle/>
          <a:p>
            <a:r>
              <a:rPr lang="ru-RU" dirty="0" smtClean="0"/>
              <a:t>Адыгейская экспедиция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504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43" y="2938027"/>
            <a:ext cx="5425926" cy="361587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/>
          <a:stretch/>
        </p:blipFill>
        <p:spPr>
          <a:xfrm>
            <a:off x="292607" y="1939515"/>
            <a:ext cx="6827943" cy="40781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r="1813" b="13732"/>
          <a:stretch/>
        </p:blipFill>
        <p:spPr>
          <a:xfrm>
            <a:off x="5708287" y="365125"/>
            <a:ext cx="4888992" cy="34505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5" t="20266" r="1168" b="48711"/>
          <a:stretch/>
        </p:blipFill>
        <p:spPr>
          <a:xfrm>
            <a:off x="9528003" y="5063024"/>
            <a:ext cx="2542077" cy="21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7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421" y="365125"/>
            <a:ext cx="10515600" cy="1325563"/>
          </a:xfrm>
        </p:spPr>
        <p:txBody>
          <a:bodyPr/>
          <a:lstStyle/>
          <a:p>
            <a:r>
              <a:rPr lang="ru-RU" dirty="0" smtClean="0"/>
              <a:t>Работа </a:t>
            </a:r>
            <a:br>
              <a:rPr lang="ru-RU" dirty="0" smtClean="0"/>
            </a:br>
            <a:r>
              <a:rPr lang="ru-RU" dirty="0" smtClean="0"/>
              <a:t>с информантами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5" y="1690688"/>
            <a:ext cx="6075095" cy="45563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6159" y="2811891"/>
            <a:ext cx="4511589" cy="338369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20" y="171922"/>
            <a:ext cx="6026377" cy="3386824"/>
          </a:xfrm>
        </p:spPr>
      </p:pic>
    </p:spTree>
    <p:extLst>
      <p:ext uri="{BB962C8B-B14F-4D97-AF65-F5344CB8AC3E}">
        <p14:creationId xmlns:p14="http://schemas.microsoft.com/office/powerpoint/2010/main" val="169088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Работа после информантов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825" y="1514608"/>
            <a:ext cx="2887975" cy="4986434"/>
          </a:xfrm>
        </p:spPr>
      </p:pic>
      <p:grpSp>
        <p:nvGrpSpPr>
          <p:cNvPr id="15" name="Группа 14"/>
          <p:cNvGrpSpPr/>
          <p:nvPr/>
        </p:nvGrpSpPr>
        <p:grpSpPr>
          <a:xfrm>
            <a:off x="4818267" y="1559942"/>
            <a:ext cx="2930236" cy="4941100"/>
            <a:chOff x="4733126" y="1559942"/>
            <a:chExt cx="3008101" cy="526153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03" t="13942" r="17768" b="8854"/>
            <a:stretch/>
          </p:blipFill>
          <p:spPr>
            <a:xfrm>
              <a:off x="4743026" y="4240651"/>
              <a:ext cx="2998201" cy="2580827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92" t="2850" r="27819" b="24542"/>
            <a:stretch/>
          </p:blipFill>
          <p:spPr>
            <a:xfrm>
              <a:off x="4733126" y="1559942"/>
              <a:ext cx="3008101" cy="2680709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838200" y="1559942"/>
            <a:ext cx="3262746" cy="4941100"/>
            <a:chOff x="529936" y="1559326"/>
            <a:chExt cx="3574474" cy="535604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2" r="4196"/>
            <a:stretch/>
          </p:blipFill>
          <p:spPr>
            <a:xfrm>
              <a:off x="529936" y="1559326"/>
              <a:ext cx="3574474" cy="2925041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7" t="1282" r="14536" b="-1282"/>
            <a:stretch/>
          </p:blipFill>
          <p:spPr>
            <a:xfrm>
              <a:off x="529936" y="4484367"/>
              <a:ext cx="3574474" cy="2431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138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17008" r="3545" b="2645"/>
          <a:stretch/>
        </p:blipFill>
        <p:spPr>
          <a:xfrm>
            <a:off x="5747148" y="732435"/>
            <a:ext cx="5949696" cy="3499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3434"/>
          <a:stretch/>
        </p:blipFill>
        <p:spPr>
          <a:xfrm>
            <a:off x="3141599" y="520624"/>
            <a:ext cx="3195461" cy="3986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4974" r="4574" b="6486"/>
          <a:stretch/>
        </p:blipFill>
        <p:spPr>
          <a:xfrm>
            <a:off x="557340" y="1721442"/>
            <a:ext cx="2865120" cy="385267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59" y="3647778"/>
            <a:ext cx="4236963" cy="28235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555" y="4443351"/>
            <a:ext cx="3881548" cy="21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8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17008" r="3545" b="2645"/>
          <a:stretch/>
        </p:blipFill>
        <p:spPr>
          <a:xfrm>
            <a:off x="5747148" y="732435"/>
            <a:ext cx="5949696" cy="3499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3434"/>
          <a:stretch/>
        </p:blipFill>
        <p:spPr>
          <a:xfrm>
            <a:off x="3141599" y="520624"/>
            <a:ext cx="3195461" cy="3986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Отдых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" t="4974" r="4574" b="6486"/>
          <a:stretch/>
        </p:blipFill>
        <p:spPr>
          <a:xfrm>
            <a:off x="557340" y="1721442"/>
            <a:ext cx="2865120" cy="385267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59" y="3647778"/>
            <a:ext cx="4236963" cy="28235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555" y="4443351"/>
            <a:ext cx="3881548" cy="21949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9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01" y="1494049"/>
            <a:ext cx="7664515" cy="430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0" b="5648"/>
          <a:stretch/>
        </p:blipFill>
        <p:spPr>
          <a:xfrm>
            <a:off x="0" y="-24384"/>
            <a:ext cx="12196352" cy="68823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Предпоследний аргумент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03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1" b="-201"/>
          <a:stretch/>
        </p:blipFill>
        <p:spPr>
          <a:xfrm>
            <a:off x="0" y="0"/>
            <a:ext cx="12221409" cy="68762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Последний аргумент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99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8" y="4986552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До новых встреч!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72" y="412792"/>
            <a:ext cx="5798651" cy="4351338"/>
          </a:xfrm>
        </p:spPr>
      </p:pic>
    </p:spTree>
    <p:extLst>
      <p:ext uri="{BB962C8B-B14F-4D97-AF65-F5344CB8AC3E}">
        <p14:creationId xmlns:p14="http://schemas.microsoft.com/office/powerpoint/2010/main" val="273797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247482"/>
            <a:ext cx="2875087" cy="1834837"/>
          </a:xfrm>
        </p:spPr>
        <p:txBody>
          <a:bodyPr>
            <a:normAutofit/>
          </a:bodyPr>
          <a:lstStyle/>
          <a:p>
            <a:r>
              <a:rPr lang="ru-RU" dirty="0" smtClean="0"/>
              <a:t>Лингвисты из</a:t>
            </a:r>
          </a:p>
          <a:p>
            <a:pPr lvl="1"/>
            <a:r>
              <a:rPr lang="ru-RU" dirty="0" smtClean="0"/>
              <a:t>ВШЭ</a:t>
            </a:r>
          </a:p>
          <a:p>
            <a:pPr lvl="1"/>
            <a:r>
              <a:rPr lang="ru-RU" dirty="0" smtClean="0"/>
              <a:t>РГГУ </a:t>
            </a:r>
          </a:p>
          <a:p>
            <a:pPr lvl="1"/>
            <a:r>
              <a:rPr lang="ru-RU" dirty="0" smtClean="0"/>
              <a:t>и… </a:t>
            </a:r>
            <a:r>
              <a:rPr lang="ru-RU" dirty="0" err="1" smtClean="0"/>
              <a:t>Нэжь</a:t>
            </a:r>
            <a:endParaRPr lang="ru-RU" dirty="0"/>
          </a:p>
        </p:txBody>
      </p:sp>
      <p:pic>
        <p:nvPicPr>
          <p:cNvPr id="5" name="Содержимое 4" descr="IMG_2468_vseXodzPety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327454" y="1281148"/>
            <a:ext cx="7026346" cy="51928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hoto\Адыгея 15\адыг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6096" y="862382"/>
            <a:ext cx="7856680" cy="558440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958816"/>
            <a:ext cx="3352800" cy="192798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Не адыгейский</a:t>
            </a:r>
            <a:r>
              <a:rPr lang="ru-RU" dirty="0"/>
              <a:t>!</a:t>
            </a: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кубанский диалект</a:t>
            </a:r>
          </a:p>
          <a:p>
            <a:pPr marL="0" indent="0" algn="ctr">
              <a:buNone/>
            </a:pPr>
            <a:r>
              <a:rPr lang="ru-RU" dirty="0"/>
              <a:t>к</a:t>
            </a:r>
            <a:r>
              <a:rPr lang="ru-RU" dirty="0" smtClean="0"/>
              <a:t>абардинского языка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589610"/>
            <a:ext cx="4136135" cy="105168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ru-RU" dirty="0" smtClean="0"/>
              <a:t>Республика </a:t>
            </a:r>
            <a:r>
              <a:rPr lang="ru-RU" dirty="0"/>
              <a:t>Адыгея</a:t>
            </a:r>
          </a:p>
          <a:p>
            <a:pPr>
              <a:spcBef>
                <a:spcPts val="1200"/>
              </a:spcBef>
            </a:pPr>
            <a:r>
              <a:rPr lang="ru-RU" dirty="0" err="1" smtClean="0"/>
              <a:t>Кошехабльский</a:t>
            </a:r>
            <a:r>
              <a:rPr lang="ru-RU" dirty="0" smtClean="0"/>
              <a:t> район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8240" t="24320" r="29360" b="19158"/>
          <a:stretch/>
        </p:blipFill>
        <p:spPr>
          <a:xfrm>
            <a:off x="5679822" y="857410"/>
            <a:ext cx="5673978" cy="5567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Где?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2903952"/>
            <a:ext cx="4804719" cy="576199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/>
              <a:t>Аулы Ходзь и </a:t>
            </a:r>
            <a:r>
              <a:rPr lang="ru-RU" sz="3200" dirty="0" err="1" smtClean="0"/>
              <a:t>Блечепсин</a:t>
            </a:r>
            <a:endParaRPr lang="ru-RU" sz="3200" dirty="0" smtClean="0"/>
          </a:p>
        </p:txBody>
      </p:sp>
      <p:pic>
        <p:nvPicPr>
          <p:cNvPr id="5" name="Содержимое 4" descr="место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86758" y="365125"/>
            <a:ext cx="5710881" cy="6230053"/>
          </a:xfrm>
        </p:spPr>
      </p:pic>
    </p:spTree>
    <p:extLst>
      <p:ext uri="{BB962C8B-B14F-4D97-AF65-F5344CB8AC3E}">
        <p14:creationId xmlns:p14="http://schemas.microsoft.com/office/powerpoint/2010/main" val="204604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Немного про язык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416907"/>
            <a:ext cx="10515600" cy="521455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Полисинтетический</a:t>
            </a:r>
          </a:p>
          <a:p>
            <a:r>
              <a:rPr lang="ru-RU" dirty="0" smtClean="0"/>
              <a:t>Эргативное ролевое кодирование</a:t>
            </a:r>
          </a:p>
          <a:p>
            <a:r>
              <a:rPr lang="ru-RU" dirty="0" smtClean="0"/>
              <a:t>Письменность на основе кириллицы</a:t>
            </a:r>
          </a:p>
          <a:p>
            <a:r>
              <a:rPr lang="ru-RU" dirty="0" smtClean="0"/>
              <a:t>Нейтральный порядок слов – </a:t>
            </a:r>
            <a:r>
              <a:rPr lang="en-US" dirty="0" smtClean="0"/>
              <a:t>SOV </a:t>
            </a:r>
            <a:endParaRPr lang="ru-RU" dirty="0" smtClean="0"/>
          </a:p>
          <a:p>
            <a:pPr>
              <a:spcBef>
                <a:spcPts val="1200"/>
              </a:spcBef>
              <a:buNone/>
            </a:pPr>
            <a:r>
              <a:rPr lang="ru-RU" sz="2400" dirty="0" err="1" smtClean="0"/>
              <a:t>Абым</a:t>
            </a:r>
            <a:r>
              <a:rPr lang="ru-RU" sz="2400" dirty="0" smtClean="0"/>
              <a:t> мы </a:t>
            </a:r>
            <a:r>
              <a:rPr lang="ru-RU" sz="2400" dirty="0" err="1" smtClean="0"/>
              <a:t>пшъашъэм</a:t>
            </a:r>
            <a:r>
              <a:rPr lang="ru-RU" sz="2400" dirty="0" smtClean="0"/>
              <a:t> </a:t>
            </a:r>
            <a:r>
              <a:rPr lang="ru-RU" sz="2400" dirty="0" err="1" smtClean="0"/>
              <a:t>Iэлъын</a:t>
            </a:r>
            <a:r>
              <a:rPr lang="ru-RU" sz="2400" dirty="0" smtClean="0"/>
              <a:t> </a:t>
            </a:r>
            <a:r>
              <a:rPr lang="ru-RU" sz="2400" dirty="0" err="1" smtClean="0"/>
              <a:t>къырита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a-</a:t>
            </a:r>
            <a:r>
              <a:rPr lang="ru-RU" sz="2400" dirty="0" err="1" smtClean="0"/>
              <a:t>bə.m</a:t>
            </a:r>
            <a:r>
              <a:rPr lang="ru-RU" sz="2400" dirty="0" smtClean="0"/>
              <a:t> 	  </a:t>
            </a:r>
            <a:r>
              <a:rPr lang="ru-RU" sz="2400" dirty="0" err="1" smtClean="0"/>
              <a:t>pŝaŝe</a:t>
            </a:r>
            <a:r>
              <a:rPr lang="ru-RU" sz="2400" dirty="0" smtClean="0"/>
              <a:t>-m	</a:t>
            </a:r>
            <a:r>
              <a:rPr lang="en-US" sz="2400" dirty="0" smtClean="0"/>
              <a:t>  </a:t>
            </a:r>
            <a:r>
              <a:rPr lang="ru-RU" sz="2400" dirty="0" err="1" smtClean="0"/>
              <a:t>ʔeλən</a:t>
            </a:r>
            <a:r>
              <a:rPr lang="ru-RU" sz="2400" dirty="0" smtClean="0"/>
              <a:t>		</a:t>
            </a:r>
            <a:r>
              <a:rPr lang="ru-RU" sz="2400" dirty="0" err="1" smtClean="0"/>
              <a:t>q̇</a:t>
            </a:r>
            <a:r>
              <a:rPr lang="ru-RU" sz="2400" dirty="0" err="1" smtClean="0"/>
              <a:t>ə</a:t>
            </a:r>
            <a:r>
              <a:rPr lang="en-US" sz="2400" dirty="0" smtClean="0">
                <a:sym typeface="Symbol"/>
              </a:rPr>
              <a:t>-</a:t>
            </a:r>
            <a:r>
              <a:rPr lang="ru-RU" sz="2400" dirty="0" err="1" smtClean="0"/>
              <a:t>r-jə-t-a</a:t>
            </a:r>
            <a:endParaRPr lang="ru-RU" sz="2400" dirty="0" smtClean="0"/>
          </a:p>
          <a:p>
            <a:pPr>
              <a:buNone/>
            </a:pPr>
            <a:r>
              <a:rPr lang="ru-RU" sz="2000" dirty="0" smtClean="0"/>
              <a:t>тот-</a:t>
            </a:r>
            <a:r>
              <a:rPr lang="en-US" sz="2000" cap="small" dirty="0" smtClean="0"/>
              <a:t>obl</a:t>
            </a:r>
            <a:r>
              <a:rPr lang="ru-RU" sz="2000" cap="small" dirty="0" smtClean="0"/>
              <a:t> </a:t>
            </a:r>
            <a:r>
              <a:rPr lang="ru-RU" sz="2000" dirty="0" smtClean="0"/>
              <a:t>	  девушка-</a:t>
            </a:r>
            <a:r>
              <a:rPr lang="en-US" sz="2000" cap="small" dirty="0" smtClean="0"/>
              <a:t>obl</a:t>
            </a:r>
            <a:r>
              <a:rPr lang="en-US" sz="2000" dirty="0" smtClean="0"/>
              <a:t>      </a:t>
            </a:r>
            <a:r>
              <a:rPr lang="ru-RU" sz="2000" dirty="0" smtClean="0"/>
              <a:t>кольцо	</a:t>
            </a:r>
            <a:r>
              <a:rPr lang="en-US" sz="2000" cap="small" dirty="0" err="1" smtClean="0"/>
              <a:t>dir</a:t>
            </a:r>
            <a:r>
              <a:rPr lang="ru-RU" sz="2000" cap="small" dirty="0" smtClean="0"/>
              <a:t>-</a:t>
            </a:r>
            <a:r>
              <a:rPr lang="en-US" sz="2000" cap="small" dirty="0" err="1" smtClean="0"/>
              <a:t>dat</a:t>
            </a:r>
            <a:r>
              <a:rPr lang="ru-RU" sz="2000" cap="small" dirty="0" smtClean="0"/>
              <a:t>-3</a:t>
            </a:r>
            <a:r>
              <a:rPr lang="en-US" sz="2000" cap="small" dirty="0" err="1" smtClean="0"/>
              <a:t>sg</a:t>
            </a:r>
            <a:r>
              <a:rPr lang="ru-RU" sz="2000" cap="small" dirty="0" smtClean="0"/>
              <a:t>.</a:t>
            </a:r>
            <a:r>
              <a:rPr lang="en-US" sz="2000" cap="small" dirty="0" smtClean="0"/>
              <a:t>erg</a:t>
            </a:r>
            <a:r>
              <a:rPr lang="ru-RU" sz="2000" dirty="0" smtClean="0"/>
              <a:t>-дать-</a:t>
            </a:r>
            <a:r>
              <a:rPr lang="en-US" sz="2000" cap="small" dirty="0" err="1" smtClean="0"/>
              <a:t>pst</a:t>
            </a:r>
            <a:endParaRPr lang="ru-RU" sz="2000" cap="small" dirty="0" smtClean="0"/>
          </a:p>
          <a:p>
            <a:pPr>
              <a:buNone/>
            </a:pPr>
            <a:r>
              <a:rPr lang="en-US" sz="2400" i="1" dirty="0" smtClean="0"/>
              <a:t>‘</a:t>
            </a:r>
            <a:r>
              <a:rPr lang="ru-RU" sz="2400" i="1" dirty="0" smtClean="0"/>
              <a:t>Он подарил девушке кольцо</a:t>
            </a:r>
            <a:r>
              <a:rPr lang="en-US" sz="2400" i="1" dirty="0" smtClean="0"/>
              <a:t>’</a:t>
            </a:r>
          </a:p>
          <a:p>
            <a:pPr>
              <a:buNone/>
            </a:pPr>
            <a:r>
              <a:rPr lang="en-US" sz="2400" i="1" dirty="0" smtClean="0"/>
              <a:t>						</a:t>
            </a:r>
            <a:r>
              <a:rPr lang="ru-RU" sz="2400" dirty="0" err="1" smtClean="0"/>
              <a:t>сахуэдэкIащ</a:t>
            </a:r>
            <a:endParaRPr lang="ru-RU" sz="2400" i="1" dirty="0" smtClean="0"/>
          </a:p>
          <a:p>
            <a:pPr hangingPunct="0">
              <a:buNone/>
            </a:pPr>
            <a:r>
              <a:rPr lang="en-US" sz="2400" dirty="0" smtClean="0"/>
              <a:t>						</a:t>
            </a:r>
            <a:r>
              <a:rPr lang="en-US" sz="2400" dirty="0" err="1" smtClean="0"/>
              <a:t>s-a-xʷə-de-ḳʷ-a</a:t>
            </a:r>
            <a:endParaRPr lang="ru-RU" sz="2400" dirty="0" smtClean="0"/>
          </a:p>
          <a:p>
            <a:pPr hangingPunct="0">
              <a:buNone/>
            </a:pPr>
            <a:r>
              <a:rPr lang="en-US" sz="2000" cap="small" dirty="0" smtClean="0"/>
              <a:t>						1sg.abs-3pl.io-ben-com</a:t>
            </a:r>
            <a:r>
              <a:rPr lang="en-US" sz="2000" dirty="0" smtClean="0"/>
              <a:t>-</a:t>
            </a:r>
            <a:r>
              <a:rPr lang="ru-RU" sz="2000" dirty="0" smtClean="0"/>
              <a:t>идти</a:t>
            </a:r>
            <a:r>
              <a:rPr lang="en-US" sz="2000" dirty="0" smtClean="0"/>
              <a:t>-</a:t>
            </a:r>
            <a:r>
              <a:rPr lang="en-US" sz="2000" cap="small" dirty="0" err="1" smtClean="0"/>
              <a:t>pst</a:t>
            </a:r>
            <a:endParaRPr lang="ru-RU" sz="2000" dirty="0" smtClean="0"/>
          </a:p>
          <a:p>
            <a:pPr>
              <a:buNone/>
            </a:pPr>
            <a:r>
              <a:rPr lang="en-US" sz="2400" i="1" dirty="0" smtClean="0"/>
              <a:t>						</a:t>
            </a:r>
            <a:r>
              <a:rPr lang="ru-RU" sz="2400" i="1" dirty="0" smtClean="0"/>
              <a:t>‘я ради них ходил с ним(и)’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Немного про язык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Можно сделать </a:t>
            </a:r>
            <a:r>
              <a:rPr lang="ru-RU" b="1" dirty="0" smtClean="0"/>
              <a:t>предикат из всего</a:t>
            </a:r>
            <a:r>
              <a:rPr lang="ru-RU" dirty="0" smtClean="0"/>
              <a:t>, что душе угодно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 smtClean="0"/>
              <a:t>Тэнэ</a:t>
            </a:r>
            <a:r>
              <a:rPr lang="ru-RU" dirty="0"/>
              <a:t>	</a:t>
            </a:r>
            <a:r>
              <a:rPr lang="ru-RU" dirty="0" smtClean="0"/>
              <a:t>	</a:t>
            </a:r>
            <a:r>
              <a:rPr lang="ru-RU" dirty="0" err="1" smtClean="0"/>
              <a:t>уы</a:t>
            </a:r>
            <a:r>
              <a:rPr lang="ru-RU" dirty="0" smtClean="0"/>
              <a:t>-</a:t>
            </a:r>
            <a:r>
              <a:rPr lang="ru-RU" dirty="0" err="1" smtClean="0"/>
              <a:t>къы</a:t>
            </a:r>
            <a:r>
              <a:rPr lang="ru-RU" dirty="0" smtClean="0"/>
              <a:t>-з-д</a:t>
            </a:r>
            <a:r>
              <a:rPr lang="en-US" dirty="0" smtClean="0"/>
              <a:t>-</a:t>
            </a:r>
            <a:r>
              <a:rPr lang="ru-RU" dirty="0" smtClean="0"/>
              <a:t>и-к1ы-жьы-р</a:t>
            </a:r>
            <a:r>
              <a:rPr lang="ru-RU" dirty="0" smtClean="0"/>
              <a:t>?</a:t>
            </a:r>
          </a:p>
          <a:p>
            <a:pPr marL="0" indent="0">
              <a:buNone/>
            </a:pPr>
            <a:r>
              <a:rPr lang="ru-RU" dirty="0"/>
              <a:t>где </a:t>
            </a:r>
            <a:r>
              <a:rPr lang="ru-RU" cap="small" dirty="0"/>
              <a:t>	</a:t>
            </a:r>
            <a:r>
              <a:rPr lang="ru-RU" cap="small" dirty="0" smtClean="0"/>
              <a:t>	2</a:t>
            </a:r>
            <a:r>
              <a:rPr lang="en-US" cap="small" dirty="0"/>
              <a:t>sg</a:t>
            </a:r>
            <a:r>
              <a:rPr lang="ru-RU" cap="small" dirty="0"/>
              <a:t>.</a:t>
            </a:r>
            <a:r>
              <a:rPr lang="en-US" cap="small" dirty="0"/>
              <a:t>abs</a:t>
            </a:r>
            <a:r>
              <a:rPr lang="ru-RU" cap="small" dirty="0"/>
              <a:t>-</a:t>
            </a:r>
            <a:r>
              <a:rPr lang="en-US" cap="small" dirty="0" err="1"/>
              <a:t>dir</a:t>
            </a:r>
            <a:r>
              <a:rPr lang="ru-RU" cap="small" dirty="0"/>
              <a:t>-</a:t>
            </a:r>
            <a:r>
              <a:rPr lang="en-US" cap="small" dirty="0" err="1"/>
              <a:t>rel</a:t>
            </a:r>
            <a:r>
              <a:rPr lang="ru-RU" cap="small" dirty="0"/>
              <a:t>.</a:t>
            </a:r>
            <a:r>
              <a:rPr lang="en-US" cap="small" dirty="0" err="1"/>
              <a:t>io</a:t>
            </a:r>
            <a:r>
              <a:rPr lang="ru-RU" cap="small" dirty="0"/>
              <a:t>-</a:t>
            </a:r>
            <a:r>
              <a:rPr lang="en-US" cap="small" dirty="0" err="1" smtClean="0"/>
              <a:t>loc-loc</a:t>
            </a:r>
            <a:r>
              <a:rPr lang="ru-RU" dirty="0" smtClean="0"/>
              <a:t>-идти-</a:t>
            </a:r>
            <a:r>
              <a:rPr lang="en-US" cap="small" dirty="0"/>
              <a:t>re</a:t>
            </a:r>
            <a:r>
              <a:rPr lang="ru-RU" cap="small" dirty="0"/>
              <a:t>-</a:t>
            </a:r>
            <a:r>
              <a:rPr lang="en-US" cap="small" dirty="0" smtClean="0"/>
              <a:t>abs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Откуда возвращаешься?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= То, откуда ты сюда идешь назад – это где?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97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мы жили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/>
          <a:stretch/>
        </p:blipFill>
        <p:spPr>
          <a:xfrm>
            <a:off x="838200" y="1537714"/>
            <a:ext cx="5872176" cy="34365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" t="7869" r="9944" b="19534"/>
          <a:stretch/>
        </p:blipFill>
        <p:spPr>
          <a:xfrm>
            <a:off x="5966737" y="903542"/>
            <a:ext cx="4267200" cy="2557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032" y="3255974"/>
            <a:ext cx="4271636" cy="3203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t="24924" r="267" b="7822"/>
          <a:stretch/>
        </p:blipFill>
        <p:spPr>
          <a:xfrm>
            <a:off x="1656061" y="3790846"/>
            <a:ext cx="5535168" cy="279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3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Как мы жили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44596"/>
            <a:ext cx="10515600" cy="52145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а ещё у нас была сцена!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…которая не всегда использовалась по назначению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55"/>
          <a:stretch/>
        </p:blipFill>
        <p:spPr>
          <a:xfrm>
            <a:off x="3030990" y="2161528"/>
            <a:ext cx="6130020" cy="37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103</Words>
  <Application>Microsoft Office PowerPoint</Application>
  <PresentationFormat>Широкоэкранный</PresentationFormat>
  <Paragraphs>57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Constantia</vt:lpstr>
      <vt:lpstr>Symbol</vt:lpstr>
      <vt:lpstr>Тема Office</vt:lpstr>
      <vt:lpstr>Адыгейская экспедиция 2015</vt:lpstr>
      <vt:lpstr>Кто?</vt:lpstr>
      <vt:lpstr>Что?</vt:lpstr>
      <vt:lpstr>Где?</vt:lpstr>
      <vt:lpstr>Где?</vt:lpstr>
      <vt:lpstr>Немного про язык</vt:lpstr>
      <vt:lpstr>Немного про язык</vt:lpstr>
      <vt:lpstr>Как мы жили</vt:lpstr>
      <vt:lpstr>Как мы жили</vt:lpstr>
      <vt:lpstr>Природа</vt:lpstr>
      <vt:lpstr>Работа  с информантами</vt:lpstr>
      <vt:lpstr>Работа после информантов</vt:lpstr>
      <vt:lpstr>Отдых</vt:lpstr>
      <vt:lpstr>Отдых</vt:lpstr>
      <vt:lpstr>Предпоследний аргумент</vt:lpstr>
      <vt:lpstr>Последний аргумент</vt:lpstr>
      <vt:lpstr>До новых встреч!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Баранова Алина</dc:creator>
  <cp:lastModifiedBy>Полина Касьянова</cp:lastModifiedBy>
  <cp:revision>27</cp:revision>
  <dcterms:created xsi:type="dcterms:W3CDTF">2015-09-22T20:08:45Z</dcterms:created>
  <dcterms:modified xsi:type="dcterms:W3CDTF">2015-09-23T09:02:46Z</dcterms:modified>
</cp:coreProperties>
</file>